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 id="2147483678" r:id="rId2"/>
  </p:sldMasterIdLst>
  <p:notesMasterIdLst>
    <p:notesMasterId r:id="rId26"/>
  </p:notesMasterIdLst>
  <p:sldIdLst>
    <p:sldId id="256" r:id="rId3"/>
    <p:sldId id="434" r:id="rId4"/>
    <p:sldId id="433" r:id="rId5"/>
    <p:sldId id="385" r:id="rId6"/>
    <p:sldId id="410" r:id="rId7"/>
    <p:sldId id="422" r:id="rId8"/>
    <p:sldId id="411" r:id="rId9"/>
    <p:sldId id="412" r:id="rId10"/>
    <p:sldId id="423" r:id="rId11"/>
    <p:sldId id="413" r:id="rId12"/>
    <p:sldId id="427" r:id="rId13"/>
    <p:sldId id="414" r:id="rId14"/>
    <p:sldId id="428" r:id="rId15"/>
    <p:sldId id="416" r:id="rId16"/>
    <p:sldId id="431" r:id="rId17"/>
    <p:sldId id="432" r:id="rId18"/>
    <p:sldId id="418" r:id="rId19"/>
    <p:sldId id="419" r:id="rId20"/>
    <p:sldId id="429" r:id="rId21"/>
    <p:sldId id="430" r:id="rId22"/>
    <p:sldId id="420" r:id="rId23"/>
    <p:sldId id="425" r:id="rId24"/>
    <p:sldId id="307" r:id="rId25"/>
  </p:sldIdLst>
  <p:sldSz cx="12192000" cy="6858000"/>
  <p:notesSz cx="6858000" cy="9144000"/>
  <p:embeddedFontLst>
    <p:embeddedFont>
      <p:font typeface="Cambria Math" panose="02040503050406030204" pitchFamily="18" charset="0"/>
      <p:regular r:id="rId27"/>
    </p:embeddedFont>
    <p:embeddedFont>
      <p:font typeface="Helvetica Neue Light" panose="020B0604020202020204" charset="0"/>
      <p:regular r:id="rId28"/>
      <p:bold r:id="rId29"/>
      <p:italic r:id="rId30"/>
      <p:boldItalic r:id="rId31"/>
    </p:embeddedFont>
    <p:embeddedFont>
      <p:font typeface="Open Sans" panose="020B0606030504020204" pitchFamily="34" charset="0"/>
      <p:regular r:id="rId32"/>
      <p:bold r:id="rId33"/>
      <p:italic r:id="rId34"/>
      <p:boldItalic r:id="rId35"/>
    </p:embeddedFont>
    <p:embeddedFont>
      <p:font typeface="Open Sans Light" panose="020B0306030504020204" pitchFamily="34" charset="0"/>
      <p:regular r:id="rId36"/>
      <p:bold r:id="rId37"/>
      <p:italic r:id="rId38"/>
      <p:boldItalic r:id="rId39"/>
    </p:embeddedFont>
    <p:embeddedFont>
      <p:font typeface="Times" panose="02020603050405020304" pitchFamily="18"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3008"/>
    <a:srgbClr val="82F4FA"/>
    <a:srgbClr val="43EEF7"/>
    <a:srgbClr val="FE4A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033" autoAdjust="0"/>
  </p:normalViewPr>
  <p:slideViewPr>
    <p:cSldViewPr snapToGrid="0">
      <p:cViewPr>
        <p:scale>
          <a:sx n="80" d="100"/>
          <a:sy n="80" d="100"/>
        </p:scale>
        <p:origin x="48" y="48"/>
      </p:cViewPr>
      <p:guideLst/>
    </p:cSldViewPr>
  </p:slideViewPr>
  <p:notesTextViewPr>
    <p:cViewPr>
      <p:scale>
        <a:sx n="1" d="1"/>
        <a:sy n="1" d="1"/>
      </p:scale>
      <p:origin x="0" y="0"/>
    </p:cViewPr>
  </p:notesTextViewPr>
  <p:sorterViewPr>
    <p:cViewPr>
      <p:scale>
        <a:sx n="100" d="100"/>
        <a:sy n="100" d="100"/>
      </p:scale>
      <p:origin x="0" y="-14549"/>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19.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5.fntdata"/><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Open Sans"/>
                <a:ea typeface="Open Sans"/>
                <a:cs typeface="Open Sans"/>
                <a:sym typeface="Open Sans"/>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Open Sans"/>
                <a:ea typeface="Open Sans"/>
                <a:cs typeface="Open Sans"/>
                <a:sym typeface="Open Sans"/>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Open Sans"/>
                <a:ea typeface="Open Sans"/>
                <a:cs typeface="Open Sans"/>
                <a:sym typeface="Open Sans"/>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Open Sans"/>
                <a:ea typeface="Open Sans"/>
                <a:cs typeface="Open Sans"/>
                <a:sym typeface="Open Sans"/>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Open Sans"/>
                <a:ea typeface="Open Sans"/>
                <a:cs typeface="Open Sans"/>
                <a:sym typeface="Open Sans"/>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Open Sans"/>
                <a:ea typeface="Open Sans"/>
                <a:cs typeface="Open Sans"/>
                <a:sym typeface="Open Sans"/>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Open Sans"/>
                <a:ea typeface="Open Sans"/>
                <a:cs typeface="Open Sans"/>
                <a:sym typeface="Open Sans"/>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Open Sans"/>
                <a:ea typeface="Open Sans"/>
                <a:cs typeface="Open Sans"/>
                <a:sym typeface="Open Sans"/>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Open Sans"/>
                <a:ea typeface="Open Sans"/>
                <a:cs typeface="Open Sans"/>
                <a:sym typeface="Open Sans"/>
              </a:defRPr>
            </a:lvl9pPr>
          </a:lstStyle>
          <a:p>
            <a:endParaRPr/>
          </a:p>
        </p:txBody>
      </p:sp>
    </p:spTree>
    <p:extLst>
      <p:ext uri="{BB962C8B-B14F-4D97-AF65-F5344CB8AC3E}">
        <p14:creationId xmlns:p14="http://schemas.microsoft.com/office/powerpoint/2010/main" val="315825182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f95063ccad_2_39: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chemeClr val="dk1"/>
                </a:solidFill>
                <a:latin typeface="Open Sans"/>
                <a:ea typeface="Open Sans"/>
                <a:cs typeface="Open Sans"/>
                <a:sym typeface="Open Sans"/>
              </a:rPr>
              <a:t>1</a:t>
            </a:fld>
            <a:endParaRPr sz="1200" b="0" i="0" u="none" strike="noStrike" cap="none" dirty="0">
              <a:solidFill>
                <a:schemeClr val="dk1"/>
              </a:solidFill>
              <a:latin typeface="Open Sans"/>
              <a:ea typeface="Open Sans"/>
              <a:cs typeface="Open Sans"/>
              <a:sym typeface="Open Sans"/>
            </a:endParaRPr>
          </a:p>
        </p:txBody>
      </p:sp>
      <p:sp>
        <p:nvSpPr>
          <p:cNvPr id="208" name="Google Shape;208;gf95063ccad_2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9" name="Google Shape;209;gf95063ccad_2_3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Main title: 40 pt. Arial</a:t>
            </a:r>
            <a:endParaRPr dirty="0"/>
          </a:p>
          <a:p>
            <a:pPr marL="0" lvl="0" indent="0" algn="l" rtl="0">
              <a:spcBef>
                <a:spcPts val="360"/>
              </a:spcBef>
              <a:spcAft>
                <a:spcPts val="0"/>
              </a:spcAft>
              <a:buNone/>
            </a:pPr>
            <a:br>
              <a:rPr lang="en-US" dirty="0"/>
            </a:br>
            <a:r>
              <a:rPr lang="en-US" dirty="0"/>
              <a:t>Presenter Name: 16 pt. Arial</a:t>
            </a:r>
            <a:endParaRPr dirty="0"/>
          </a:p>
          <a:p>
            <a:pPr marL="0" lvl="0" indent="0" algn="l" rtl="0">
              <a:spcBef>
                <a:spcPts val="360"/>
              </a:spcBef>
              <a:spcAft>
                <a:spcPts val="0"/>
              </a:spcAft>
              <a:buNone/>
            </a:pPr>
            <a:r>
              <a:rPr lang="en-US" dirty="0"/>
              <a:t>Presenters Title: 16 pt. Arial Italic</a:t>
            </a:r>
            <a:endParaRPr dirty="0"/>
          </a:p>
          <a:p>
            <a:pPr marL="0" lvl="0" indent="0" algn="l" rtl="0">
              <a:spcBef>
                <a:spcPts val="360"/>
              </a:spcBef>
              <a:spcAft>
                <a:spcPts val="0"/>
              </a:spcAft>
              <a:buNone/>
            </a:pPr>
            <a:endParaRPr dirty="0"/>
          </a:p>
        </p:txBody>
      </p:sp>
    </p:spTree>
    <p:extLst>
      <p:ext uri="{BB962C8B-B14F-4D97-AF65-F5344CB8AC3E}">
        <p14:creationId xmlns:p14="http://schemas.microsoft.com/office/powerpoint/2010/main" val="14073873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f9584d5f74_2_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f9584d5f74_2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6168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f9584d5f74_2_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f9584d5f74_2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54734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f9584d5f74_2_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f9584d5f74_2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734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f9584d5f74_2_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6" name="Google Shape;216;gf9584d5f74_2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3795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f9584d5f74_2_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6" name="Google Shape;216;gf9584d5f74_2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8923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f9584d5f74_2_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6" name="Google Shape;216;gf9584d5f74_2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51300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f9584d5f74_2_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6" name="Google Shape;216;gf9584d5f74_2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4510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f9584d5f74_2_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f9584d5f74_2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24275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f9584d5f74_2_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f9584d5f74_2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17182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f9584d5f74_2_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f9584d5f74_2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1875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f9584d5f74_2_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6" name="Google Shape;216;gf9584d5f74_2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9671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f9584d5f74_2_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f9584d5f74_2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95462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f9584d5f74_2_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f9584d5f74_2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496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f9584d5f74_2_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f9584d5f74_2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5433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f9584d5f74_2_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6" name="Google Shape;216;gf9584d5f74_2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1642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f9584d5f74_2_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6" name="Google Shape;216;gf9584d5f74_2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1842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f9584d5f74_2_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6" name="Google Shape;216;gf9584d5f74_2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3540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f9584d5f74_2_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6" name="Google Shape;216;gf9584d5f74_2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5548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f9584d5f74_2_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Lower temperatures enables safe deposition on temperature sensitive materials and devices, lower temperature deposition has the disadvantages of producing films with higher optical loss due to lower density and higher roughness. </a:t>
            </a:r>
          </a:p>
          <a:p>
            <a:pPr marL="0" lvl="0" indent="0" algn="l" rtl="0">
              <a:spcBef>
                <a:spcPts val="0"/>
              </a:spcBef>
              <a:spcAft>
                <a:spcPts val="0"/>
              </a:spcAft>
              <a:buNone/>
            </a:pPr>
            <a:endParaRPr dirty="0"/>
          </a:p>
        </p:txBody>
      </p:sp>
      <p:sp>
        <p:nvSpPr>
          <p:cNvPr id="216" name="Google Shape;216;gf9584d5f74_2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4365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f9584d5f74_2_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6" name="Google Shape;216;gf9584d5f74_2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3005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f9584d5f74_2_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6" name="Google Shape;216;gf9584d5f74_2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27604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39"/>
        <p:cNvGrpSpPr/>
        <p:nvPr/>
      </p:nvGrpSpPr>
      <p:grpSpPr>
        <a:xfrm>
          <a:off x="0" y="0"/>
          <a:ext cx="0" cy="0"/>
          <a:chOff x="0" y="0"/>
          <a:chExt cx="0" cy="0"/>
        </a:xfrm>
      </p:grpSpPr>
      <p:sp>
        <p:nvSpPr>
          <p:cNvPr id="140" name="Google Shape;140;p17"/>
          <p:cNvSpPr/>
          <p:nvPr/>
        </p:nvSpPr>
        <p:spPr>
          <a:xfrm>
            <a:off x="0" y="0"/>
            <a:ext cx="12192000" cy="6858000"/>
          </a:xfrm>
          <a:prstGeom prst="rect">
            <a:avLst/>
          </a:prstGeom>
          <a:solidFill>
            <a:srgbClr val="BB0027"/>
          </a:solidFill>
          <a:ln>
            <a:noFill/>
          </a:ln>
        </p:spPr>
        <p:txBody>
          <a:bodyPr spcFirstLastPara="1" wrap="square" lIns="121900" tIns="60925" rIns="121900" bIns="60925" anchor="t" anchorCtr="0">
            <a:noAutofit/>
          </a:bodyPr>
          <a:lstStyle/>
          <a:p>
            <a:pPr marL="0" marR="0" lvl="0" indent="0" algn="l" rtl="0">
              <a:spcBef>
                <a:spcPts val="0"/>
              </a:spcBef>
              <a:spcAft>
                <a:spcPts val="0"/>
              </a:spcAft>
              <a:buNone/>
            </a:pPr>
            <a:endParaRPr sz="3200" b="0" i="0" u="none" strike="noStrike" cap="none" dirty="0">
              <a:solidFill>
                <a:schemeClr val="dk1"/>
              </a:solidFill>
              <a:latin typeface="Open Sans"/>
              <a:ea typeface="Open Sans"/>
              <a:cs typeface="Open Sans"/>
              <a:sym typeface="Open Sans"/>
            </a:endParaRPr>
          </a:p>
        </p:txBody>
      </p:sp>
      <p:pic>
        <p:nvPicPr>
          <p:cNvPr id="141" name="Google Shape;141;p17"/>
          <p:cNvPicPr preferRelativeResize="0"/>
          <p:nvPr/>
        </p:nvPicPr>
        <p:blipFill rotWithShape="1">
          <a:blip r:embed="rId2">
            <a:alphaModFix/>
          </a:blip>
          <a:srcRect/>
          <a:stretch/>
        </p:blipFill>
        <p:spPr>
          <a:xfrm>
            <a:off x="2946400" y="1193800"/>
            <a:ext cx="4572000" cy="408517"/>
          </a:xfrm>
          <a:prstGeom prst="rect">
            <a:avLst/>
          </a:prstGeom>
          <a:noFill/>
          <a:ln>
            <a:noFill/>
          </a:ln>
        </p:spPr>
      </p:pic>
      <p:pic>
        <p:nvPicPr>
          <p:cNvPr id="142" name="Google Shape;142;p17" descr="_Plaid-Digital_FINAL-NEW.png"/>
          <p:cNvPicPr preferRelativeResize="0"/>
          <p:nvPr/>
        </p:nvPicPr>
        <p:blipFill rotWithShape="1">
          <a:blip r:embed="rId3">
            <a:alphaModFix/>
          </a:blip>
          <a:srcRect l="84737" t="23988" r="4770" b="1989"/>
          <a:stretch/>
        </p:blipFill>
        <p:spPr>
          <a:xfrm>
            <a:off x="609600" y="0"/>
            <a:ext cx="1054100" cy="6858000"/>
          </a:xfrm>
          <a:prstGeom prst="rect">
            <a:avLst/>
          </a:prstGeom>
          <a:noFill/>
          <a:ln>
            <a:noFill/>
          </a:ln>
        </p:spPr>
      </p:pic>
      <p:sp>
        <p:nvSpPr>
          <p:cNvPr id="143" name="Google Shape;143;p17"/>
          <p:cNvSpPr/>
          <p:nvPr/>
        </p:nvSpPr>
        <p:spPr>
          <a:xfrm>
            <a:off x="0" y="0"/>
            <a:ext cx="12192000" cy="6858000"/>
          </a:xfrm>
          <a:prstGeom prst="rect">
            <a:avLst/>
          </a:prstGeom>
          <a:solidFill>
            <a:srgbClr val="BB0027"/>
          </a:solidFill>
          <a:ln>
            <a:noFill/>
          </a:ln>
        </p:spPr>
        <p:txBody>
          <a:bodyPr spcFirstLastPara="1" wrap="square" lIns="121900" tIns="60925" rIns="121900" bIns="60925" anchor="t" anchorCtr="0">
            <a:noAutofit/>
          </a:bodyPr>
          <a:lstStyle/>
          <a:p>
            <a:pPr marL="0" marR="0" lvl="0" indent="0" algn="l" rtl="0">
              <a:spcBef>
                <a:spcPts val="0"/>
              </a:spcBef>
              <a:spcAft>
                <a:spcPts val="0"/>
              </a:spcAft>
              <a:buNone/>
            </a:pPr>
            <a:endParaRPr sz="3200" b="0" i="0" u="none" strike="noStrike" cap="none" dirty="0">
              <a:solidFill>
                <a:schemeClr val="dk1"/>
              </a:solidFill>
              <a:latin typeface="Open Sans"/>
              <a:ea typeface="Open Sans"/>
              <a:cs typeface="Open Sans"/>
              <a:sym typeface="Open Sans"/>
            </a:endParaRPr>
          </a:p>
        </p:txBody>
      </p:sp>
      <p:pic>
        <p:nvPicPr>
          <p:cNvPr id="144" name="Google Shape;144;p17"/>
          <p:cNvPicPr preferRelativeResize="0"/>
          <p:nvPr/>
        </p:nvPicPr>
        <p:blipFill rotWithShape="1">
          <a:blip r:embed="rId2">
            <a:alphaModFix/>
          </a:blip>
          <a:srcRect/>
          <a:stretch/>
        </p:blipFill>
        <p:spPr>
          <a:xfrm>
            <a:off x="2946400" y="1193800"/>
            <a:ext cx="4572000" cy="408517"/>
          </a:xfrm>
          <a:prstGeom prst="rect">
            <a:avLst/>
          </a:prstGeom>
          <a:noFill/>
          <a:ln>
            <a:noFill/>
          </a:ln>
        </p:spPr>
      </p:pic>
      <p:pic>
        <p:nvPicPr>
          <p:cNvPr id="145" name="Google Shape;145;p17" descr="_Plaid-Digital_FINAL-NEW.png"/>
          <p:cNvPicPr preferRelativeResize="0"/>
          <p:nvPr/>
        </p:nvPicPr>
        <p:blipFill rotWithShape="1">
          <a:blip r:embed="rId3">
            <a:alphaModFix/>
          </a:blip>
          <a:srcRect l="84737" t="23988" r="4770" b="1989"/>
          <a:stretch/>
        </p:blipFill>
        <p:spPr>
          <a:xfrm>
            <a:off x="609600" y="0"/>
            <a:ext cx="1054100" cy="6858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 Column">
  <p:cSld name="1 Column">
    <p:spTree>
      <p:nvGrpSpPr>
        <p:cNvPr id="1" name="Shape 146"/>
        <p:cNvGrpSpPr/>
        <p:nvPr/>
      </p:nvGrpSpPr>
      <p:grpSpPr>
        <a:xfrm>
          <a:off x="0" y="0"/>
          <a:ext cx="0" cy="0"/>
          <a:chOff x="0" y="0"/>
          <a:chExt cx="0" cy="0"/>
        </a:xfrm>
      </p:grpSpPr>
      <p:sp>
        <p:nvSpPr>
          <p:cNvPr id="147" name="Google Shape;147;p18"/>
          <p:cNvSpPr txBox="1">
            <a:spLocks noGrp="1"/>
          </p:cNvSpPr>
          <p:nvPr>
            <p:ph type="title"/>
          </p:nvPr>
        </p:nvSpPr>
        <p:spPr>
          <a:xfrm>
            <a:off x="609600" y="482600"/>
            <a:ext cx="10972800" cy="812800"/>
          </a:xfrm>
          <a:prstGeom prst="rect">
            <a:avLst/>
          </a:prstGeom>
          <a:noFill/>
          <a:ln>
            <a:noFill/>
          </a:ln>
        </p:spPr>
        <p:txBody>
          <a:bodyPr spcFirstLastPara="1" wrap="square" lIns="121900" tIns="60925" rIns="121900" bIns="60925" anchor="t" anchorCtr="0">
            <a:noAutofit/>
          </a:bodyPr>
          <a:lstStyle>
            <a:lvl1pPr lvl="0" algn="l">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a:endParaRPr/>
          </a:p>
        </p:txBody>
      </p:sp>
      <p:sp>
        <p:nvSpPr>
          <p:cNvPr id="148" name="Google Shape;148;p18"/>
          <p:cNvSpPr txBox="1">
            <a:spLocks noGrp="1"/>
          </p:cNvSpPr>
          <p:nvPr>
            <p:ph type="body" idx="1"/>
          </p:nvPr>
        </p:nvSpPr>
        <p:spPr>
          <a:xfrm>
            <a:off x="609600" y="1600200"/>
            <a:ext cx="10972800" cy="4572000"/>
          </a:xfrm>
          <a:prstGeom prst="rect">
            <a:avLst/>
          </a:prstGeom>
          <a:noFill/>
          <a:ln>
            <a:noFill/>
          </a:ln>
        </p:spPr>
        <p:txBody>
          <a:bodyPr spcFirstLastPara="1" wrap="square" lIns="121900" tIns="60925" rIns="121900" bIns="60925" anchor="t" anchorCtr="0">
            <a:noAutofit/>
          </a:bodyPr>
          <a:lstStyle>
            <a:lvl1pPr marL="457200" lvl="0" indent="-228600" algn="l">
              <a:spcBef>
                <a:spcPts val="800"/>
              </a:spcBef>
              <a:spcAft>
                <a:spcPts val="0"/>
              </a:spcAft>
              <a:buSzPts val="1900"/>
              <a:buNone/>
              <a:defRPr/>
            </a:lvl1pPr>
            <a:lvl2pPr marL="914400" lvl="1" indent="-393700" algn="l">
              <a:spcBef>
                <a:spcPts val="800"/>
              </a:spcBef>
              <a:spcAft>
                <a:spcPts val="0"/>
              </a:spcAft>
              <a:buClr>
                <a:schemeClr val="dk1"/>
              </a:buClr>
              <a:buSzPts val="2600"/>
              <a:buChar char="•"/>
              <a:defRPr/>
            </a:lvl2pPr>
            <a:lvl3pPr marL="1371600" lvl="2" indent="-393700" algn="l">
              <a:spcBef>
                <a:spcPts val="800"/>
              </a:spcBef>
              <a:spcAft>
                <a:spcPts val="0"/>
              </a:spcAft>
              <a:buClr>
                <a:schemeClr val="dk1"/>
              </a:buClr>
              <a:buSzPts val="2600"/>
              <a:buChar char="–"/>
              <a:defRPr/>
            </a:lvl3pPr>
            <a:lvl4pPr marL="1828800" lvl="3" indent="-393700" algn="l">
              <a:spcBef>
                <a:spcPts val="800"/>
              </a:spcBef>
              <a:spcAft>
                <a:spcPts val="0"/>
              </a:spcAft>
              <a:buClr>
                <a:schemeClr val="dk1"/>
              </a:buClr>
              <a:buSzPts val="2600"/>
              <a:buChar char="•"/>
              <a:defRPr/>
            </a:lvl4pPr>
            <a:lvl5pPr marL="2286000" lvl="4" indent="-393700" algn="l">
              <a:spcBef>
                <a:spcPts val="800"/>
              </a:spcBef>
              <a:spcAft>
                <a:spcPts val="0"/>
              </a:spcAft>
              <a:buClr>
                <a:schemeClr val="dk1"/>
              </a:buClr>
              <a:buSzPts val="2600"/>
              <a:buChar char="–"/>
              <a:defRPr/>
            </a:lvl5pPr>
            <a:lvl6pPr marL="2743200" lvl="5" indent="-381000" algn="l">
              <a:spcBef>
                <a:spcPts val="500"/>
              </a:spcBef>
              <a:spcAft>
                <a:spcPts val="0"/>
              </a:spcAft>
              <a:buClr>
                <a:schemeClr val="dk1"/>
              </a:buClr>
              <a:buSzPts val="2400"/>
              <a:buChar char="»"/>
              <a:defRPr/>
            </a:lvl6pPr>
            <a:lvl7pPr marL="3200400" lvl="6" indent="-381000" algn="l">
              <a:spcBef>
                <a:spcPts val="500"/>
              </a:spcBef>
              <a:spcAft>
                <a:spcPts val="0"/>
              </a:spcAft>
              <a:buClr>
                <a:schemeClr val="dk1"/>
              </a:buClr>
              <a:buSzPts val="2400"/>
              <a:buChar char="»"/>
              <a:defRPr/>
            </a:lvl7pPr>
            <a:lvl8pPr marL="3657600" lvl="7" indent="-381000" algn="l">
              <a:spcBef>
                <a:spcPts val="500"/>
              </a:spcBef>
              <a:spcAft>
                <a:spcPts val="0"/>
              </a:spcAft>
              <a:buClr>
                <a:schemeClr val="dk1"/>
              </a:buClr>
              <a:buSzPts val="2400"/>
              <a:buChar char="»"/>
              <a:defRPr/>
            </a:lvl8pPr>
            <a:lvl9pPr marL="4114800" lvl="8" indent="-381000" algn="l">
              <a:spcBef>
                <a:spcPts val="500"/>
              </a:spcBef>
              <a:spcAft>
                <a:spcPts val="0"/>
              </a:spcAft>
              <a:buClr>
                <a:schemeClr val="dk1"/>
              </a:buClr>
              <a:buSzPts val="24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 Column">
  <p:cSld name="2 Column">
    <p:spTree>
      <p:nvGrpSpPr>
        <p:cNvPr id="1" name="Shape 149"/>
        <p:cNvGrpSpPr/>
        <p:nvPr/>
      </p:nvGrpSpPr>
      <p:grpSpPr>
        <a:xfrm>
          <a:off x="0" y="0"/>
          <a:ext cx="0" cy="0"/>
          <a:chOff x="0" y="0"/>
          <a:chExt cx="0" cy="0"/>
        </a:xfrm>
      </p:grpSpPr>
      <p:sp>
        <p:nvSpPr>
          <p:cNvPr id="150" name="Google Shape;150;p19"/>
          <p:cNvSpPr txBox="1">
            <a:spLocks noGrp="1"/>
          </p:cNvSpPr>
          <p:nvPr>
            <p:ph type="title"/>
          </p:nvPr>
        </p:nvSpPr>
        <p:spPr>
          <a:xfrm>
            <a:off x="609600" y="482600"/>
            <a:ext cx="10972800" cy="812800"/>
          </a:xfrm>
          <a:prstGeom prst="rect">
            <a:avLst/>
          </a:prstGeom>
          <a:noFill/>
          <a:ln>
            <a:noFill/>
          </a:ln>
        </p:spPr>
        <p:txBody>
          <a:bodyPr spcFirstLastPara="1" wrap="square" lIns="121900" tIns="60925" rIns="121900" bIns="60925" anchor="t" anchorCtr="0">
            <a:noAutofit/>
          </a:bodyPr>
          <a:lstStyle>
            <a:lvl1pPr lvl="0" algn="l">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a:endParaRPr/>
          </a:p>
        </p:txBody>
      </p:sp>
      <p:sp>
        <p:nvSpPr>
          <p:cNvPr id="151" name="Google Shape;151;p19"/>
          <p:cNvSpPr txBox="1">
            <a:spLocks noGrp="1"/>
          </p:cNvSpPr>
          <p:nvPr>
            <p:ph type="body" idx="1"/>
          </p:nvPr>
        </p:nvSpPr>
        <p:spPr>
          <a:xfrm>
            <a:off x="609600" y="1600200"/>
            <a:ext cx="5283200" cy="4572000"/>
          </a:xfrm>
          <a:prstGeom prst="rect">
            <a:avLst/>
          </a:prstGeom>
          <a:noFill/>
          <a:ln>
            <a:noFill/>
          </a:ln>
        </p:spPr>
        <p:txBody>
          <a:bodyPr spcFirstLastPara="1" wrap="square" lIns="121900" tIns="60925" rIns="121900" bIns="60925" anchor="t" anchorCtr="0">
            <a:noAutofit/>
          </a:bodyPr>
          <a:lstStyle>
            <a:lvl1pPr marL="457200" lvl="0" indent="-228600" algn="l">
              <a:spcBef>
                <a:spcPts val="800"/>
              </a:spcBef>
              <a:spcAft>
                <a:spcPts val="0"/>
              </a:spcAft>
              <a:buSzPts val="1900"/>
              <a:buNone/>
              <a:defRPr/>
            </a:lvl1pPr>
            <a:lvl2pPr marL="914400" lvl="1" indent="-393700" algn="l">
              <a:spcBef>
                <a:spcPts val="800"/>
              </a:spcBef>
              <a:spcAft>
                <a:spcPts val="0"/>
              </a:spcAft>
              <a:buClr>
                <a:schemeClr val="dk1"/>
              </a:buClr>
              <a:buSzPts val="2600"/>
              <a:buChar char="•"/>
              <a:defRPr/>
            </a:lvl2pPr>
            <a:lvl3pPr marL="1371600" lvl="2" indent="-393700" algn="l">
              <a:spcBef>
                <a:spcPts val="800"/>
              </a:spcBef>
              <a:spcAft>
                <a:spcPts val="0"/>
              </a:spcAft>
              <a:buClr>
                <a:schemeClr val="dk1"/>
              </a:buClr>
              <a:buSzPts val="2600"/>
              <a:buChar char="–"/>
              <a:defRPr/>
            </a:lvl3pPr>
            <a:lvl4pPr marL="1828800" lvl="3" indent="-393700" algn="l">
              <a:spcBef>
                <a:spcPts val="800"/>
              </a:spcBef>
              <a:spcAft>
                <a:spcPts val="0"/>
              </a:spcAft>
              <a:buClr>
                <a:schemeClr val="dk1"/>
              </a:buClr>
              <a:buSzPts val="2600"/>
              <a:buChar char="•"/>
              <a:defRPr/>
            </a:lvl4pPr>
            <a:lvl5pPr marL="2286000" lvl="4" indent="-393700" algn="l">
              <a:spcBef>
                <a:spcPts val="800"/>
              </a:spcBef>
              <a:spcAft>
                <a:spcPts val="0"/>
              </a:spcAft>
              <a:buClr>
                <a:schemeClr val="dk1"/>
              </a:buClr>
              <a:buSzPts val="2600"/>
              <a:buChar char="–"/>
              <a:defRPr/>
            </a:lvl5pPr>
            <a:lvl6pPr marL="2743200" lvl="5" indent="-381000" algn="l">
              <a:spcBef>
                <a:spcPts val="500"/>
              </a:spcBef>
              <a:spcAft>
                <a:spcPts val="0"/>
              </a:spcAft>
              <a:buClr>
                <a:schemeClr val="dk1"/>
              </a:buClr>
              <a:buSzPts val="2400"/>
              <a:buChar char="»"/>
              <a:defRPr/>
            </a:lvl6pPr>
            <a:lvl7pPr marL="3200400" lvl="6" indent="-381000" algn="l">
              <a:spcBef>
                <a:spcPts val="500"/>
              </a:spcBef>
              <a:spcAft>
                <a:spcPts val="0"/>
              </a:spcAft>
              <a:buClr>
                <a:schemeClr val="dk1"/>
              </a:buClr>
              <a:buSzPts val="2400"/>
              <a:buChar char="»"/>
              <a:defRPr/>
            </a:lvl7pPr>
            <a:lvl8pPr marL="3657600" lvl="7" indent="-381000" algn="l">
              <a:spcBef>
                <a:spcPts val="500"/>
              </a:spcBef>
              <a:spcAft>
                <a:spcPts val="0"/>
              </a:spcAft>
              <a:buClr>
                <a:schemeClr val="dk1"/>
              </a:buClr>
              <a:buSzPts val="2400"/>
              <a:buChar char="»"/>
              <a:defRPr/>
            </a:lvl8pPr>
            <a:lvl9pPr marL="4114800" lvl="8" indent="-381000" algn="l">
              <a:spcBef>
                <a:spcPts val="500"/>
              </a:spcBef>
              <a:spcAft>
                <a:spcPts val="0"/>
              </a:spcAft>
              <a:buClr>
                <a:schemeClr val="dk1"/>
              </a:buClr>
              <a:buSzPts val="2400"/>
              <a:buChar char="»"/>
              <a:defRPr/>
            </a:lvl9pPr>
          </a:lstStyle>
          <a:p>
            <a:endParaRPr/>
          </a:p>
        </p:txBody>
      </p:sp>
      <p:sp>
        <p:nvSpPr>
          <p:cNvPr id="152" name="Google Shape;152;p19"/>
          <p:cNvSpPr txBox="1">
            <a:spLocks noGrp="1"/>
          </p:cNvSpPr>
          <p:nvPr>
            <p:ph type="body" idx="2"/>
          </p:nvPr>
        </p:nvSpPr>
        <p:spPr>
          <a:xfrm>
            <a:off x="6303264" y="1616400"/>
            <a:ext cx="5279136" cy="4572000"/>
          </a:xfrm>
          <a:prstGeom prst="rect">
            <a:avLst/>
          </a:prstGeom>
          <a:noFill/>
          <a:ln>
            <a:noFill/>
          </a:ln>
        </p:spPr>
        <p:txBody>
          <a:bodyPr spcFirstLastPara="1" wrap="square" lIns="121900" tIns="60925" rIns="121900" bIns="60925" anchor="t" anchorCtr="0">
            <a:noAutofit/>
          </a:bodyPr>
          <a:lstStyle>
            <a:lvl1pPr marL="457200" lvl="0" indent="-228600" algn="l">
              <a:spcBef>
                <a:spcPts val="800"/>
              </a:spcBef>
              <a:spcAft>
                <a:spcPts val="0"/>
              </a:spcAft>
              <a:buSzPts val="1900"/>
              <a:buNone/>
              <a:defRPr/>
            </a:lvl1pPr>
            <a:lvl2pPr marL="914400" lvl="1" indent="-393700" algn="l">
              <a:spcBef>
                <a:spcPts val="800"/>
              </a:spcBef>
              <a:spcAft>
                <a:spcPts val="0"/>
              </a:spcAft>
              <a:buClr>
                <a:schemeClr val="dk1"/>
              </a:buClr>
              <a:buSzPts val="2600"/>
              <a:buChar char="•"/>
              <a:defRPr/>
            </a:lvl2pPr>
            <a:lvl3pPr marL="1371600" lvl="2" indent="-393700" algn="l">
              <a:spcBef>
                <a:spcPts val="800"/>
              </a:spcBef>
              <a:spcAft>
                <a:spcPts val="0"/>
              </a:spcAft>
              <a:buClr>
                <a:schemeClr val="dk1"/>
              </a:buClr>
              <a:buSzPts val="2600"/>
              <a:buChar char="–"/>
              <a:defRPr/>
            </a:lvl3pPr>
            <a:lvl4pPr marL="1828800" lvl="3" indent="-393700" algn="l">
              <a:spcBef>
                <a:spcPts val="800"/>
              </a:spcBef>
              <a:spcAft>
                <a:spcPts val="0"/>
              </a:spcAft>
              <a:buClr>
                <a:schemeClr val="dk1"/>
              </a:buClr>
              <a:buSzPts val="2600"/>
              <a:buChar char="•"/>
              <a:defRPr/>
            </a:lvl4pPr>
            <a:lvl5pPr marL="2286000" lvl="4" indent="-393700" algn="l">
              <a:spcBef>
                <a:spcPts val="800"/>
              </a:spcBef>
              <a:spcAft>
                <a:spcPts val="0"/>
              </a:spcAft>
              <a:buClr>
                <a:schemeClr val="dk1"/>
              </a:buClr>
              <a:buSzPts val="2600"/>
              <a:buChar char="–"/>
              <a:defRPr/>
            </a:lvl5pPr>
            <a:lvl6pPr marL="2743200" lvl="5" indent="-381000" algn="l">
              <a:spcBef>
                <a:spcPts val="500"/>
              </a:spcBef>
              <a:spcAft>
                <a:spcPts val="0"/>
              </a:spcAft>
              <a:buClr>
                <a:schemeClr val="dk1"/>
              </a:buClr>
              <a:buSzPts val="2400"/>
              <a:buChar char="»"/>
              <a:defRPr/>
            </a:lvl6pPr>
            <a:lvl7pPr marL="3200400" lvl="6" indent="-381000" algn="l">
              <a:spcBef>
                <a:spcPts val="500"/>
              </a:spcBef>
              <a:spcAft>
                <a:spcPts val="0"/>
              </a:spcAft>
              <a:buClr>
                <a:schemeClr val="dk1"/>
              </a:buClr>
              <a:buSzPts val="2400"/>
              <a:buChar char="»"/>
              <a:defRPr/>
            </a:lvl7pPr>
            <a:lvl8pPr marL="3657600" lvl="7" indent="-381000" algn="l">
              <a:spcBef>
                <a:spcPts val="500"/>
              </a:spcBef>
              <a:spcAft>
                <a:spcPts val="0"/>
              </a:spcAft>
              <a:buClr>
                <a:schemeClr val="dk1"/>
              </a:buClr>
              <a:buSzPts val="2400"/>
              <a:buChar char="»"/>
              <a:defRPr/>
            </a:lvl8pPr>
            <a:lvl9pPr marL="4114800" lvl="8" indent="-381000" algn="l">
              <a:spcBef>
                <a:spcPts val="500"/>
              </a:spcBef>
              <a:spcAft>
                <a:spcPts val="0"/>
              </a:spcAft>
              <a:buClr>
                <a:schemeClr val="dk1"/>
              </a:buClr>
              <a:buSzPts val="2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xfrm>
            <a:off x="609600" y="482600"/>
            <a:ext cx="10972800" cy="812800"/>
          </a:xfrm>
          <a:prstGeom prst="rect">
            <a:avLst/>
          </a:prstGeom>
          <a:noFill/>
          <a:ln>
            <a:noFill/>
          </a:ln>
        </p:spPr>
        <p:txBody>
          <a:bodyPr spcFirstLastPara="1" wrap="square" lIns="121900" tIns="60925" rIns="121900" bIns="60925" anchor="t" anchorCtr="0">
            <a:noAutofit/>
          </a:bodyPr>
          <a:lstStyle>
            <a:lvl1pPr lvl="0" algn="l">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a:endParaRPr/>
          </a:p>
        </p:txBody>
      </p:sp>
      <p:sp>
        <p:nvSpPr>
          <p:cNvPr id="155" name="Google Shape;155;p20"/>
          <p:cNvSpPr txBox="1">
            <a:spLocks noGrp="1"/>
          </p:cNvSpPr>
          <p:nvPr>
            <p:ph type="body" idx="1"/>
          </p:nvPr>
        </p:nvSpPr>
        <p:spPr>
          <a:xfrm>
            <a:off x="609600" y="1600200"/>
            <a:ext cx="3454400" cy="4572000"/>
          </a:xfrm>
          <a:prstGeom prst="rect">
            <a:avLst/>
          </a:prstGeom>
          <a:noFill/>
          <a:ln>
            <a:noFill/>
          </a:ln>
        </p:spPr>
        <p:txBody>
          <a:bodyPr spcFirstLastPara="1" wrap="square" lIns="121900" tIns="60925" rIns="121900" bIns="60925" anchor="t" anchorCtr="0">
            <a:noAutofit/>
          </a:bodyPr>
          <a:lstStyle>
            <a:lvl1pPr marL="457200" lvl="0" indent="-228600" algn="l">
              <a:spcBef>
                <a:spcPts val="800"/>
              </a:spcBef>
              <a:spcAft>
                <a:spcPts val="0"/>
              </a:spcAft>
              <a:buSzPts val="1900"/>
              <a:buNone/>
              <a:defRPr/>
            </a:lvl1pPr>
            <a:lvl2pPr marL="914400" lvl="1" indent="-393700" algn="l">
              <a:spcBef>
                <a:spcPts val="800"/>
              </a:spcBef>
              <a:spcAft>
                <a:spcPts val="0"/>
              </a:spcAft>
              <a:buClr>
                <a:schemeClr val="dk1"/>
              </a:buClr>
              <a:buSzPts val="2600"/>
              <a:buChar char="•"/>
              <a:defRPr/>
            </a:lvl2pPr>
            <a:lvl3pPr marL="1371600" lvl="2" indent="-393700" algn="l">
              <a:spcBef>
                <a:spcPts val="800"/>
              </a:spcBef>
              <a:spcAft>
                <a:spcPts val="0"/>
              </a:spcAft>
              <a:buClr>
                <a:schemeClr val="dk1"/>
              </a:buClr>
              <a:buSzPts val="2600"/>
              <a:buChar char="–"/>
              <a:defRPr/>
            </a:lvl3pPr>
            <a:lvl4pPr marL="1828800" lvl="3" indent="-393700" algn="l">
              <a:spcBef>
                <a:spcPts val="800"/>
              </a:spcBef>
              <a:spcAft>
                <a:spcPts val="0"/>
              </a:spcAft>
              <a:buClr>
                <a:schemeClr val="dk1"/>
              </a:buClr>
              <a:buSzPts val="2600"/>
              <a:buChar char="•"/>
              <a:defRPr/>
            </a:lvl4pPr>
            <a:lvl5pPr marL="2286000" lvl="4" indent="-393700" algn="l">
              <a:spcBef>
                <a:spcPts val="800"/>
              </a:spcBef>
              <a:spcAft>
                <a:spcPts val="0"/>
              </a:spcAft>
              <a:buClr>
                <a:schemeClr val="dk1"/>
              </a:buClr>
              <a:buSzPts val="2600"/>
              <a:buChar char="–"/>
              <a:defRPr/>
            </a:lvl5pPr>
            <a:lvl6pPr marL="2743200" lvl="5" indent="-381000" algn="l">
              <a:spcBef>
                <a:spcPts val="500"/>
              </a:spcBef>
              <a:spcAft>
                <a:spcPts val="0"/>
              </a:spcAft>
              <a:buClr>
                <a:schemeClr val="dk1"/>
              </a:buClr>
              <a:buSzPts val="2400"/>
              <a:buChar char="»"/>
              <a:defRPr/>
            </a:lvl6pPr>
            <a:lvl7pPr marL="3200400" lvl="6" indent="-381000" algn="l">
              <a:spcBef>
                <a:spcPts val="500"/>
              </a:spcBef>
              <a:spcAft>
                <a:spcPts val="0"/>
              </a:spcAft>
              <a:buClr>
                <a:schemeClr val="dk1"/>
              </a:buClr>
              <a:buSzPts val="2400"/>
              <a:buChar char="»"/>
              <a:defRPr/>
            </a:lvl7pPr>
            <a:lvl8pPr marL="3657600" lvl="7" indent="-381000" algn="l">
              <a:spcBef>
                <a:spcPts val="500"/>
              </a:spcBef>
              <a:spcAft>
                <a:spcPts val="0"/>
              </a:spcAft>
              <a:buClr>
                <a:schemeClr val="dk1"/>
              </a:buClr>
              <a:buSzPts val="2400"/>
              <a:buChar char="»"/>
              <a:defRPr/>
            </a:lvl8pPr>
            <a:lvl9pPr marL="4114800" lvl="8" indent="-381000" algn="l">
              <a:spcBef>
                <a:spcPts val="500"/>
              </a:spcBef>
              <a:spcAft>
                <a:spcPts val="0"/>
              </a:spcAft>
              <a:buClr>
                <a:schemeClr val="dk1"/>
              </a:buClr>
              <a:buSzPts val="2400"/>
              <a:buChar char="»"/>
              <a:defRPr/>
            </a:lvl9pPr>
          </a:lstStyle>
          <a:p>
            <a:endParaRPr/>
          </a:p>
        </p:txBody>
      </p:sp>
      <p:sp>
        <p:nvSpPr>
          <p:cNvPr id="156" name="Google Shape;156;p20"/>
          <p:cNvSpPr txBox="1">
            <a:spLocks noGrp="1"/>
          </p:cNvSpPr>
          <p:nvPr>
            <p:ph type="body" idx="2"/>
          </p:nvPr>
        </p:nvSpPr>
        <p:spPr>
          <a:xfrm>
            <a:off x="4368800" y="1600200"/>
            <a:ext cx="3454400" cy="4572000"/>
          </a:xfrm>
          <a:prstGeom prst="rect">
            <a:avLst/>
          </a:prstGeom>
          <a:noFill/>
          <a:ln>
            <a:noFill/>
          </a:ln>
        </p:spPr>
        <p:txBody>
          <a:bodyPr spcFirstLastPara="1" wrap="square" lIns="121900" tIns="60925" rIns="121900" bIns="60925" anchor="t" anchorCtr="0">
            <a:noAutofit/>
          </a:bodyPr>
          <a:lstStyle>
            <a:lvl1pPr marL="457200" lvl="0" indent="-228600" algn="l">
              <a:spcBef>
                <a:spcPts val="800"/>
              </a:spcBef>
              <a:spcAft>
                <a:spcPts val="0"/>
              </a:spcAft>
              <a:buSzPts val="1900"/>
              <a:buNone/>
              <a:defRPr/>
            </a:lvl1pPr>
            <a:lvl2pPr marL="914400" lvl="1" indent="-393700" algn="l">
              <a:spcBef>
                <a:spcPts val="800"/>
              </a:spcBef>
              <a:spcAft>
                <a:spcPts val="0"/>
              </a:spcAft>
              <a:buClr>
                <a:schemeClr val="dk1"/>
              </a:buClr>
              <a:buSzPts val="2600"/>
              <a:buChar char="•"/>
              <a:defRPr/>
            </a:lvl2pPr>
            <a:lvl3pPr marL="1371600" lvl="2" indent="-393700" algn="l">
              <a:spcBef>
                <a:spcPts val="800"/>
              </a:spcBef>
              <a:spcAft>
                <a:spcPts val="0"/>
              </a:spcAft>
              <a:buClr>
                <a:schemeClr val="dk1"/>
              </a:buClr>
              <a:buSzPts val="2600"/>
              <a:buChar char="–"/>
              <a:defRPr/>
            </a:lvl3pPr>
            <a:lvl4pPr marL="1828800" lvl="3" indent="-393700" algn="l">
              <a:spcBef>
                <a:spcPts val="800"/>
              </a:spcBef>
              <a:spcAft>
                <a:spcPts val="0"/>
              </a:spcAft>
              <a:buClr>
                <a:schemeClr val="dk1"/>
              </a:buClr>
              <a:buSzPts val="2600"/>
              <a:buChar char="•"/>
              <a:defRPr/>
            </a:lvl4pPr>
            <a:lvl5pPr marL="2286000" lvl="4" indent="-393700" algn="l">
              <a:spcBef>
                <a:spcPts val="800"/>
              </a:spcBef>
              <a:spcAft>
                <a:spcPts val="0"/>
              </a:spcAft>
              <a:buClr>
                <a:schemeClr val="dk1"/>
              </a:buClr>
              <a:buSzPts val="2600"/>
              <a:buChar char="–"/>
              <a:defRPr/>
            </a:lvl5pPr>
            <a:lvl6pPr marL="2743200" lvl="5" indent="-381000" algn="l">
              <a:spcBef>
                <a:spcPts val="500"/>
              </a:spcBef>
              <a:spcAft>
                <a:spcPts val="0"/>
              </a:spcAft>
              <a:buClr>
                <a:schemeClr val="dk1"/>
              </a:buClr>
              <a:buSzPts val="2400"/>
              <a:buChar char="»"/>
              <a:defRPr/>
            </a:lvl6pPr>
            <a:lvl7pPr marL="3200400" lvl="6" indent="-381000" algn="l">
              <a:spcBef>
                <a:spcPts val="500"/>
              </a:spcBef>
              <a:spcAft>
                <a:spcPts val="0"/>
              </a:spcAft>
              <a:buClr>
                <a:schemeClr val="dk1"/>
              </a:buClr>
              <a:buSzPts val="2400"/>
              <a:buChar char="»"/>
              <a:defRPr/>
            </a:lvl7pPr>
            <a:lvl8pPr marL="3657600" lvl="7" indent="-381000" algn="l">
              <a:spcBef>
                <a:spcPts val="500"/>
              </a:spcBef>
              <a:spcAft>
                <a:spcPts val="0"/>
              </a:spcAft>
              <a:buClr>
                <a:schemeClr val="dk1"/>
              </a:buClr>
              <a:buSzPts val="2400"/>
              <a:buChar char="»"/>
              <a:defRPr/>
            </a:lvl8pPr>
            <a:lvl9pPr marL="4114800" lvl="8" indent="-381000" algn="l">
              <a:spcBef>
                <a:spcPts val="500"/>
              </a:spcBef>
              <a:spcAft>
                <a:spcPts val="0"/>
              </a:spcAft>
              <a:buClr>
                <a:schemeClr val="dk1"/>
              </a:buClr>
              <a:buSzPts val="2400"/>
              <a:buChar char="»"/>
              <a:defRPr/>
            </a:lvl9pPr>
          </a:lstStyle>
          <a:p>
            <a:endParaRPr/>
          </a:p>
        </p:txBody>
      </p:sp>
      <p:sp>
        <p:nvSpPr>
          <p:cNvPr id="157" name="Google Shape;157;p20"/>
          <p:cNvSpPr txBox="1">
            <a:spLocks noGrp="1"/>
          </p:cNvSpPr>
          <p:nvPr>
            <p:ph type="body" idx="3"/>
          </p:nvPr>
        </p:nvSpPr>
        <p:spPr>
          <a:xfrm>
            <a:off x="8128000" y="1600200"/>
            <a:ext cx="3454400" cy="4572000"/>
          </a:xfrm>
          <a:prstGeom prst="rect">
            <a:avLst/>
          </a:prstGeom>
          <a:noFill/>
          <a:ln>
            <a:noFill/>
          </a:ln>
        </p:spPr>
        <p:txBody>
          <a:bodyPr spcFirstLastPara="1" wrap="square" lIns="121900" tIns="60925" rIns="121900" bIns="60925" anchor="t" anchorCtr="0">
            <a:noAutofit/>
          </a:bodyPr>
          <a:lstStyle>
            <a:lvl1pPr marL="457200" lvl="0" indent="-228600" algn="l">
              <a:spcBef>
                <a:spcPts val="800"/>
              </a:spcBef>
              <a:spcAft>
                <a:spcPts val="0"/>
              </a:spcAft>
              <a:buSzPts val="1900"/>
              <a:buNone/>
              <a:defRPr/>
            </a:lvl1pPr>
            <a:lvl2pPr marL="914400" lvl="1" indent="-393700" algn="l">
              <a:spcBef>
                <a:spcPts val="800"/>
              </a:spcBef>
              <a:spcAft>
                <a:spcPts val="0"/>
              </a:spcAft>
              <a:buClr>
                <a:schemeClr val="dk1"/>
              </a:buClr>
              <a:buSzPts val="2600"/>
              <a:buChar char="•"/>
              <a:defRPr/>
            </a:lvl2pPr>
            <a:lvl3pPr marL="1371600" lvl="2" indent="-393700" algn="l">
              <a:spcBef>
                <a:spcPts val="800"/>
              </a:spcBef>
              <a:spcAft>
                <a:spcPts val="0"/>
              </a:spcAft>
              <a:buClr>
                <a:schemeClr val="dk1"/>
              </a:buClr>
              <a:buSzPts val="2600"/>
              <a:buChar char="–"/>
              <a:defRPr/>
            </a:lvl3pPr>
            <a:lvl4pPr marL="1828800" lvl="3" indent="-393700" algn="l">
              <a:spcBef>
                <a:spcPts val="800"/>
              </a:spcBef>
              <a:spcAft>
                <a:spcPts val="0"/>
              </a:spcAft>
              <a:buClr>
                <a:schemeClr val="dk1"/>
              </a:buClr>
              <a:buSzPts val="2600"/>
              <a:buChar char="•"/>
              <a:defRPr/>
            </a:lvl4pPr>
            <a:lvl5pPr marL="2286000" lvl="4" indent="-393700" algn="l">
              <a:spcBef>
                <a:spcPts val="800"/>
              </a:spcBef>
              <a:spcAft>
                <a:spcPts val="0"/>
              </a:spcAft>
              <a:buClr>
                <a:schemeClr val="dk1"/>
              </a:buClr>
              <a:buSzPts val="2600"/>
              <a:buChar char="–"/>
              <a:defRPr/>
            </a:lvl5pPr>
            <a:lvl6pPr marL="2743200" lvl="5" indent="-381000" algn="l">
              <a:spcBef>
                <a:spcPts val="500"/>
              </a:spcBef>
              <a:spcAft>
                <a:spcPts val="0"/>
              </a:spcAft>
              <a:buClr>
                <a:schemeClr val="dk1"/>
              </a:buClr>
              <a:buSzPts val="2400"/>
              <a:buChar char="»"/>
              <a:defRPr/>
            </a:lvl6pPr>
            <a:lvl7pPr marL="3200400" lvl="6" indent="-381000" algn="l">
              <a:spcBef>
                <a:spcPts val="500"/>
              </a:spcBef>
              <a:spcAft>
                <a:spcPts val="0"/>
              </a:spcAft>
              <a:buClr>
                <a:schemeClr val="dk1"/>
              </a:buClr>
              <a:buSzPts val="2400"/>
              <a:buChar char="»"/>
              <a:defRPr/>
            </a:lvl7pPr>
            <a:lvl8pPr marL="3657600" lvl="7" indent="-381000" algn="l">
              <a:spcBef>
                <a:spcPts val="500"/>
              </a:spcBef>
              <a:spcAft>
                <a:spcPts val="0"/>
              </a:spcAft>
              <a:buClr>
                <a:schemeClr val="dk1"/>
              </a:buClr>
              <a:buSzPts val="2400"/>
              <a:buChar char="»"/>
              <a:defRPr/>
            </a:lvl8pPr>
            <a:lvl9pPr marL="4114800" lvl="8" indent="-381000" algn="l">
              <a:spcBef>
                <a:spcPts val="500"/>
              </a:spcBef>
              <a:spcAft>
                <a:spcPts val="0"/>
              </a:spcAft>
              <a:buClr>
                <a:schemeClr val="dk1"/>
              </a:buClr>
              <a:buSzPts val="2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4 Column">
  <p:cSld name="4 Column">
    <p:spTree>
      <p:nvGrpSpPr>
        <p:cNvPr id="1" name="Shape 158"/>
        <p:cNvGrpSpPr/>
        <p:nvPr/>
      </p:nvGrpSpPr>
      <p:grpSpPr>
        <a:xfrm>
          <a:off x="0" y="0"/>
          <a:ext cx="0" cy="0"/>
          <a:chOff x="0" y="0"/>
          <a:chExt cx="0" cy="0"/>
        </a:xfrm>
      </p:grpSpPr>
      <p:sp>
        <p:nvSpPr>
          <p:cNvPr id="159" name="Google Shape;159;p21"/>
          <p:cNvSpPr txBox="1">
            <a:spLocks noGrp="1"/>
          </p:cNvSpPr>
          <p:nvPr>
            <p:ph type="title"/>
          </p:nvPr>
        </p:nvSpPr>
        <p:spPr>
          <a:xfrm>
            <a:off x="609600" y="482600"/>
            <a:ext cx="10972800" cy="812800"/>
          </a:xfrm>
          <a:prstGeom prst="rect">
            <a:avLst/>
          </a:prstGeom>
          <a:noFill/>
          <a:ln>
            <a:noFill/>
          </a:ln>
        </p:spPr>
        <p:txBody>
          <a:bodyPr spcFirstLastPara="1" wrap="square" lIns="121900" tIns="60925" rIns="121900" bIns="60925" anchor="t" anchorCtr="0">
            <a:noAutofit/>
          </a:bodyPr>
          <a:lstStyle>
            <a:lvl1pPr lvl="0" algn="l">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a:endParaRPr/>
          </a:p>
        </p:txBody>
      </p:sp>
      <p:sp>
        <p:nvSpPr>
          <p:cNvPr id="160" name="Google Shape;160;p21"/>
          <p:cNvSpPr txBox="1">
            <a:spLocks noGrp="1"/>
          </p:cNvSpPr>
          <p:nvPr>
            <p:ph type="body" idx="1"/>
          </p:nvPr>
        </p:nvSpPr>
        <p:spPr>
          <a:xfrm>
            <a:off x="609600" y="1600200"/>
            <a:ext cx="2540000" cy="4572000"/>
          </a:xfrm>
          <a:prstGeom prst="rect">
            <a:avLst/>
          </a:prstGeom>
          <a:noFill/>
          <a:ln>
            <a:noFill/>
          </a:ln>
        </p:spPr>
        <p:txBody>
          <a:bodyPr spcFirstLastPara="1" wrap="square" lIns="121900" tIns="60925" rIns="121900" bIns="60925" anchor="t" anchorCtr="0">
            <a:noAutofit/>
          </a:bodyPr>
          <a:lstStyle>
            <a:lvl1pPr marL="457200" lvl="0" indent="-228600" algn="l">
              <a:spcBef>
                <a:spcPts val="800"/>
              </a:spcBef>
              <a:spcAft>
                <a:spcPts val="0"/>
              </a:spcAft>
              <a:buSzPts val="1900"/>
              <a:buNone/>
              <a:defRPr/>
            </a:lvl1pPr>
            <a:lvl2pPr marL="914400" lvl="1" indent="-393700" algn="l">
              <a:spcBef>
                <a:spcPts val="800"/>
              </a:spcBef>
              <a:spcAft>
                <a:spcPts val="0"/>
              </a:spcAft>
              <a:buClr>
                <a:schemeClr val="dk1"/>
              </a:buClr>
              <a:buSzPts val="2600"/>
              <a:buChar char="•"/>
              <a:defRPr/>
            </a:lvl2pPr>
            <a:lvl3pPr marL="1371600" lvl="2" indent="-393700" algn="l">
              <a:spcBef>
                <a:spcPts val="800"/>
              </a:spcBef>
              <a:spcAft>
                <a:spcPts val="0"/>
              </a:spcAft>
              <a:buClr>
                <a:schemeClr val="dk1"/>
              </a:buClr>
              <a:buSzPts val="2600"/>
              <a:buChar char="–"/>
              <a:defRPr/>
            </a:lvl3pPr>
            <a:lvl4pPr marL="1828800" lvl="3" indent="-393700" algn="l">
              <a:spcBef>
                <a:spcPts val="800"/>
              </a:spcBef>
              <a:spcAft>
                <a:spcPts val="0"/>
              </a:spcAft>
              <a:buClr>
                <a:schemeClr val="dk1"/>
              </a:buClr>
              <a:buSzPts val="2600"/>
              <a:buChar char="•"/>
              <a:defRPr/>
            </a:lvl4pPr>
            <a:lvl5pPr marL="2286000" lvl="4" indent="-393700" algn="l">
              <a:spcBef>
                <a:spcPts val="800"/>
              </a:spcBef>
              <a:spcAft>
                <a:spcPts val="0"/>
              </a:spcAft>
              <a:buClr>
                <a:schemeClr val="dk1"/>
              </a:buClr>
              <a:buSzPts val="2600"/>
              <a:buChar char="–"/>
              <a:defRPr/>
            </a:lvl5pPr>
            <a:lvl6pPr marL="2743200" lvl="5" indent="-381000" algn="l">
              <a:spcBef>
                <a:spcPts val="500"/>
              </a:spcBef>
              <a:spcAft>
                <a:spcPts val="0"/>
              </a:spcAft>
              <a:buClr>
                <a:schemeClr val="dk1"/>
              </a:buClr>
              <a:buSzPts val="2400"/>
              <a:buChar char="»"/>
              <a:defRPr/>
            </a:lvl6pPr>
            <a:lvl7pPr marL="3200400" lvl="6" indent="-381000" algn="l">
              <a:spcBef>
                <a:spcPts val="500"/>
              </a:spcBef>
              <a:spcAft>
                <a:spcPts val="0"/>
              </a:spcAft>
              <a:buClr>
                <a:schemeClr val="dk1"/>
              </a:buClr>
              <a:buSzPts val="2400"/>
              <a:buChar char="»"/>
              <a:defRPr/>
            </a:lvl7pPr>
            <a:lvl8pPr marL="3657600" lvl="7" indent="-381000" algn="l">
              <a:spcBef>
                <a:spcPts val="500"/>
              </a:spcBef>
              <a:spcAft>
                <a:spcPts val="0"/>
              </a:spcAft>
              <a:buClr>
                <a:schemeClr val="dk1"/>
              </a:buClr>
              <a:buSzPts val="2400"/>
              <a:buChar char="»"/>
              <a:defRPr/>
            </a:lvl8pPr>
            <a:lvl9pPr marL="4114800" lvl="8" indent="-381000" algn="l">
              <a:spcBef>
                <a:spcPts val="500"/>
              </a:spcBef>
              <a:spcAft>
                <a:spcPts val="0"/>
              </a:spcAft>
              <a:buClr>
                <a:schemeClr val="dk1"/>
              </a:buClr>
              <a:buSzPts val="2400"/>
              <a:buChar char="»"/>
              <a:defRPr/>
            </a:lvl9pPr>
          </a:lstStyle>
          <a:p>
            <a:endParaRPr/>
          </a:p>
        </p:txBody>
      </p:sp>
      <p:sp>
        <p:nvSpPr>
          <p:cNvPr id="161" name="Google Shape;161;p21"/>
          <p:cNvSpPr txBox="1">
            <a:spLocks noGrp="1"/>
          </p:cNvSpPr>
          <p:nvPr>
            <p:ph type="body" idx="2"/>
          </p:nvPr>
        </p:nvSpPr>
        <p:spPr>
          <a:xfrm>
            <a:off x="3420533" y="1600200"/>
            <a:ext cx="2540000" cy="4572000"/>
          </a:xfrm>
          <a:prstGeom prst="rect">
            <a:avLst/>
          </a:prstGeom>
          <a:noFill/>
          <a:ln>
            <a:noFill/>
          </a:ln>
        </p:spPr>
        <p:txBody>
          <a:bodyPr spcFirstLastPara="1" wrap="square" lIns="121900" tIns="60925" rIns="121900" bIns="60925" anchor="t" anchorCtr="0">
            <a:noAutofit/>
          </a:bodyPr>
          <a:lstStyle>
            <a:lvl1pPr marL="457200" lvl="0" indent="-228600" algn="l">
              <a:spcBef>
                <a:spcPts val="800"/>
              </a:spcBef>
              <a:spcAft>
                <a:spcPts val="0"/>
              </a:spcAft>
              <a:buSzPts val="1900"/>
              <a:buNone/>
              <a:defRPr/>
            </a:lvl1pPr>
            <a:lvl2pPr marL="914400" lvl="1" indent="-393700" algn="l">
              <a:spcBef>
                <a:spcPts val="800"/>
              </a:spcBef>
              <a:spcAft>
                <a:spcPts val="0"/>
              </a:spcAft>
              <a:buClr>
                <a:schemeClr val="dk1"/>
              </a:buClr>
              <a:buSzPts val="2600"/>
              <a:buChar char="•"/>
              <a:defRPr/>
            </a:lvl2pPr>
            <a:lvl3pPr marL="1371600" lvl="2" indent="-393700" algn="l">
              <a:spcBef>
                <a:spcPts val="800"/>
              </a:spcBef>
              <a:spcAft>
                <a:spcPts val="0"/>
              </a:spcAft>
              <a:buClr>
                <a:schemeClr val="dk1"/>
              </a:buClr>
              <a:buSzPts val="2600"/>
              <a:buChar char="–"/>
              <a:defRPr/>
            </a:lvl3pPr>
            <a:lvl4pPr marL="1828800" lvl="3" indent="-393700" algn="l">
              <a:spcBef>
                <a:spcPts val="800"/>
              </a:spcBef>
              <a:spcAft>
                <a:spcPts val="0"/>
              </a:spcAft>
              <a:buClr>
                <a:schemeClr val="dk1"/>
              </a:buClr>
              <a:buSzPts val="2600"/>
              <a:buChar char="•"/>
              <a:defRPr/>
            </a:lvl4pPr>
            <a:lvl5pPr marL="2286000" lvl="4" indent="-393700" algn="l">
              <a:spcBef>
                <a:spcPts val="800"/>
              </a:spcBef>
              <a:spcAft>
                <a:spcPts val="0"/>
              </a:spcAft>
              <a:buClr>
                <a:schemeClr val="dk1"/>
              </a:buClr>
              <a:buSzPts val="2600"/>
              <a:buChar char="–"/>
              <a:defRPr/>
            </a:lvl5pPr>
            <a:lvl6pPr marL="2743200" lvl="5" indent="-381000" algn="l">
              <a:spcBef>
                <a:spcPts val="500"/>
              </a:spcBef>
              <a:spcAft>
                <a:spcPts val="0"/>
              </a:spcAft>
              <a:buClr>
                <a:schemeClr val="dk1"/>
              </a:buClr>
              <a:buSzPts val="2400"/>
              <a:buChar char="»"/>
              <a:defRPr/>
            </a:lvl6pPr>
            <a:lvl7pPr marL="3200400" lvl="6" indent="-381000" algn="l">
              <a:spcBef>
                <a:spcPts val="500"/>
              </a:spcBef>
              <a:spcAft>
                <a:spcPts val="0"/>
              </a:spcAft>
              <a:buClr>
                <a:schemeClr val="dk1"/>
              </a:buClr>
              <a:buSzPts val="2400"/>
              <a:buChar char="»"/>
              <a:defRPr/>
            </a:lvl7pPr>
            <a:lvl8pPr marL="3657600" lvl="7" indent="-381000" algn="l">
              <a:spcBef>
                <a:spcPts val="500"/>
              </a:spcBef>
              <a:spcAft>
                <a:spcPts val="0"/>
              </a:spcAft>
              <a:buClr>
                <a:schemeClr val="dk1"/>
              </a:buClr>
              <a:buSzPts val="2400"/>
              <a:buChar char="»"/>
              <a:defRPr/>
            </a:lvl8pPr>
            <a:lvl9pPr marL="4114800" lvl="8" indent="-381000" algn="l">
              <a:spcBef>
                <a:spcPts val="500"/>
              </a:spcBef>
              <a:spcAft>
                <a:spcPts val="0"/>
              </a:spcAft>
              <a:buClr>
                <a:schemeClr val="dk1"/>
              </a:buClr>
              <a:buSzPts val="2400"/>
              <a:buChar char="»"/>
              <a:defRPr/>
            </a:lvl9pPr>
          </a:lstStyle>
          <a:p>
            <a:endParaRPr/>
          </a:p>
        </p:txBody>
      </p:sp>
      <p:sp>
        <p:nvSpPr>
          <p:cNvPr id="162" name="Google Shape;162;p21"/>
          <p:cNvSpPr txBox="1">
            <a:spLocks noGrp="1"/>
          </p:cNvSpPr>
          <p:nvPr>
            <p:ph type="body" idx="3"/>
          </p:nvPr>
        </p:nvSpPr>
        <p:spPr>
          <a:xfrm>
            <a:off x="6231467" y="1600200"/>
            <a:ext cx="2540000" cy="4572000"/>
          </a:xfrm>
          <a:prstGeom prst="rect">
            <a:avLst/>
          </a:prstGeom>
          <a:noFill/>
          <a:ln>
            <a:noFill/>
          </a:ln>
        </p:spPr>
        <p:txBody>
          <a:bodyPr spcFirstLastPara="1" wrap="square" lIns="121900" tIns="60925" rIns="121900" bIns="60925" anchor="t" anchorCtr="0">
            <a:noAutofit/>
          </a:bodyPr>
          <a:lstStyle>
            <a:lvl1pPr marL="457200" lvl="0" indent="-228600" algn="l">
              <a:spcBef>
                <a:spcPts val="800"/>
              </a:spcBef>
              <a:spcAft>
                <a:spcPts val="0"/>
              </a:spcAft>
              <a:buSzPts val="1900"/>
              <a:buNone/>
              <a:defRPr/>
            </a:lvl1pPr>
            <a:lvl2pPr marL="914400" lvl="1" indent="-393700" algn="l">
              <a:spcBef>
                <a:spcPts val="800"/>
              </a:spcBef>
              <a:spcAft>
                <a:spcPts val="0"/>
              </a:spcAft>
              <a:buClr>
                <a:schemeClr val="dk1"/>
              </a:buClr>
              <a:buSzPts val="2600"/>
              <a:buChar char="•"/>
              <a:defRPr/>
            </a:lvl2pPr>
            <a:lvl3pPr marL="1371600" lvl="2" indent="-393700" algn="l">
              <a:spcBef>
                <a:spcPts val="800"/>
              </a:spcBef>
              <a:spcAft>
                <a:spcPts val="0"/>
              </a:spcAft>
              <a:buClr>
                <a:schemeClr val="dk1"/>
              </a:buClr>
              <a:buSzPts val="2600"/>
              <a:buChar char="–"/>
              <a:defRPr/>
            </a:lvl3pPr>
            <a:lvl4pPr marL="1828800" lvl="3" indent="-393700" algn="l">
              <a:spcBef>
                <a:spcPts val="800"/>
              </a:spcBef>
              <a:spcAft>
                <a:spcPts val="0"/>
              </a:spcAft>
              <a:buClr>
                <a:schemeClr val="dk1"/>
              </a:buClr>
              <a:buSzPts val="2600"/>
              <a:buChar char="•"/>
              <a:defRPr/>
            </a:lvl4pPr>
            <a:lvl5pPr marL="2286000" lvl="4" indent="-393700" algn="l">
              <a:spcBef>
                <a:spcPts val="800"/>
              </a:spcBef>
              <a:spcAft>
                <a:spcPts val="0"/>
              </a:spcAft>
              <a:buClr>
                <a:schemeClr val="dk1"/>
              </a:buClr>
              <a:buSzPts val="2600"/>
              <a:buChar char="–"/>
              <a:defRPr/>
            </a:lvl5pPr>
            <a:lvl6pPr marL="2743200" lvl="5" indent="-381000" algn="l">
              <a:spcBef>
                <a:spcPts val="500"/>
              </a:spcBef>
              <a:spcAft>
                <a:spcPts val="0"/>
              </a:spcAft>
              <a:buClr>
                <a:schemeClr val="dk1"/>
              </a:buClr>
              <a:buSzPts val="2400"/>
              <a:buChar char="»"/>
              <a:defRPr/>
            </a:lvl6pPr>
            <a:lvl7pPr marL="3200400" lvl="6" indent="-381000" algn="l">
              <a:spcBef>
                <a:spcPts val="500"/>
              </a:spcBef>
              <a:spcAft>
                <a:spcPts val="0"/>
              </a:spcAft>
              <a:buClr>
                <a:schemeClr val="dk1"/>
              </a:buClr>
              <a:buSzPts val="2400"/>
              <a:buChar char="»"/>
              <a:defRPr/>
            </a:lvl7pPr>
            <a:lvl8pPr marL="3657600" lvl="7" indent="-381000" algn="l">
              <a:spcBef>
                <a:spcPts val="500"/>
              </a:spcBef>
              <a:spcAft>
                <a:spcPts val="0"/>
              </a:spcAft>
              <a:buClr>
                <a:schemeClr val="dk1"/>
              </a:buClr>
              <a:buSzPts val="2400"/>
              <a:buChar char="»"/>
              <a:defRPr/>
            </a:lvl8pPr>
            <a:lvl9pPr marL="4114800" lvl="8" indent="-381000" algn="l">
              <a:spcBef>
                <a:spcPts val="500"/>
              </a:spcBef>
              <a:spcAft>
                <a:spcPts val="0"/>
              </a:spcAft>
              <a:buClr>
                <a:schemeClr val="dk1"/>
              </a:buClr>
              <a:buSzPts val="2400"/>
              <a:buChar char="»"/>
              <a:defRPr/>
            </a:lvl9pPr>
          </a:lstStyle>
          <a:p>
            <a:endParaRPr/>
          </a:p>
        </p:txBody>
      </p:sp>
      <p:sp>
        <p:nvSpPr>
          <p:cNvPr id="163" name="Google Shape;163;p21"/>
          <p:cNvSpPr txBox="1">
            <a:spLocks noGrp="1"/>
          </p:cNvSpPr>
          <p:nvPr>
            <p:ph type="body" idx="4"/>
          </p:nvPr>
        </p:nvSpPr>
        <p:spPr>
          <a:xfrm>
            <a:off x="9042400" y="1600200"/>
            <a:ext cx="2540000" cy="4572000"/>
          </a:xfrm>
          <a:prstGeom prst="rect">
            <a:avLst/>
          </a:prstGeom>
          <a:noFill/>
          <a:ln>
            <a:noFill/>
          </a:ln>
        </p:spPr>
        <p:txBody>
          <a:bodyPr spcFirstLastPara="1" wrap="square" lIns="121900" tIns="60925" rIns="121900" bIns="60925" anchor="t" anchorCtr="0">
            <a:noAutofit/>
          </a:bodyPr>
          <a:lstStyle>
            <a:lvl1pPr marL="457200" lvl="0" indent="-228600" algn="l">
              <a:spcBef>
                <a:spcPts val="800"/>
              </a:spcBef>
              <a:spcAft>
                <a:spcPts val="0"/>
              </a:spcAft>
              <a:buSzPts val="1900"/>
              <a:buNone/>
              <a:defRPr/>
            </a:lvl1pPr>
            <a:lvl2pPr marL="914400" lvl="1" indent="-393700" algn="l">
              <a:spcBef>
                <a:spcPts val="800"/>
              </a:spcBef>
              <a:spcAft>
                <a:spcPts val="0"/>
              </a:spcAft>
              <a:buClr>
                <a:schemeClr val="dk1"/>
              </a:buClr>
              <a:buSzPts val="2600"/>
              <a:buChar char="•"/>
              <a:defRPr/>
            </a:lvl2pPr>
            <a:lvl3pPr marL="1371600" lvl="2" indent="-393700" algn="l">
              <a:spcBef>
                <a:spcPts val="800"/>
              </a:spcBef>
              <a:spcAft>
                <a:spcPts val="0"/>
              </a:spcAft>
              <a:buClr>
                <a:schemeClr val="dk1"/>
              </a:buClr>
              <a:buSzPts val="2600"/>
              <a:buChar char="–"/>
              <a:defRPr/>
            </a:lvl3pPr>
            <a:lvl4pPr marL="1828800" lvl="3" indent="-393700" algn="l">
              <a:spcBef>
                <a:spcPts val="800"/>
              </a:spcBef>
              <a:spcAft>
                <a:spcPts val="0"/>
              </a:spcAft>
              <a:buClr>
                <a:schemeClr val="dk1"/>
              </a:buClr>
              <a:buSzPts val="2600"/>
              <a:buChar char="•"/>
              <a:defRPr/>
            </a:lvl4pPr>
            <a:lvl5pPr marL="2286000" lvl="4" indent="-393700" algn="l">
              <a:spcBef>
                <a:spcPts val="800"/>
              </a:spcBef>
              <a:spcAft>
                <a:spcPts val="0"/>
              </a:spcAft>
              <a:buClr>
                <a:schemeClr val="dk1"/>
              </a:buClr>
              <a:buSzPts val="2600"/>
              <a:buChar char="–"/>
              <a:defRPr/>
            </a:lvl5pPr>
            <a:lvl6pPr marL="2743200" lvl="5" indent="-381000" algn="l">
              <a:spcBef>
                <a:spcPts val="500"/>
              </a:spcBef>
              <a:spcAft>
                <a:spcPts val="0"/>
              </a:spcAft>
              <a:buClr>
                <a:schemeClr val="dk1"/>
              </a:buClr>
              <a:buSzPts val="2400"/>
              <a:buChar char="»"/>
              <a:defRPr/>
            </a:lvl6pPr>
            <a:lvl7pPr marL="3200400" lvl="6" indent="-381000" algn="l">
              <a:spcBef>
                <a:spcPts val="500"/>
              </a:spcBef>
              <a:spcAft>
                <a:spcPts val="0"/>
              </a:spcAft>
              <a:buClr>
                <a:schemeClr val="dk1"/>
              </a:buClr>
              <a:buSzPts val="2400"/>
              <a:buChar char="»"/>
              <a:defRPr/>
            </a:lvl7pPr>
            <a:lvl8pPr marL="3657600" lvl="7" indent="-381000" algn="l">
              <a:spcBef>
                <a:spcPts val="500"/>
              </a:spcBef>
              <a:spcAft>
                <a:spcPts val="0"/>
              </a:spcAft>
              <a:buClr>
                <a:schemeClr val="dk1"/>
              </a:buClr>
              <a:buSzPts val="2400"/>
              <a:buChar char="»"/>
              <a:defRPr/>
            </a:lvl8pPr>
            <a:lvl9pPr marL="4114800" lvl="8" indent="-381000" algn="l">
              <a:spcBef>
                <a:spcPts val="500"/>
              </a:spcBef>
              <a:spcAft>
                <a:spcPts val="0"/>
              </a:spcAft>
              <a:buClr>
                <a:schemeClr val="dk1"/>
              </a:buClr>
              <a:buSzPts val="2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89"/>
        <p:cNvGrpSpPr/>
        <p:nvPr/>
      </p:nvGrpSpPr>
      <p:grpSpPr>
        <a:xfrm>
          <a:off x="0" y="0"/>
          <a:ext cx="0" cy="0"/>
          <a:chOff x="0" y="0"/>
          <a:chExt cx="0" cy="0"/>
        </a:xfrm>
      </p:grpSpPr>
      <p:sp>
        <p:nvSpPr>
          <p:cNvPr id="190" name="Google Shape;190;p27"/>
          <p:cNvSpPr txBox="1">
            <a:spLocks noGrp="1"/>
          </p:cNvSpPr>
          <p:nvPr>
            <p:ph type="title"/>
          </p:nvPr>
        </p:nvSpPr>
        <p:spPr>
          <a:xfrm>
            <a:off x="609600" y="482600"/>
            <a:ext cx="10972800" cy="812800"/>
          </a:xfrm>
          <a:prstGeom prst="rect">
            <a:avLst/>
          </a:prstGeom>
          <a:noFill/>
          <a:ln>
            <a:noFill/>
          </a:ln>
        </p:spPr>
        <p:txBody>
          <a:bodyPr spcFirstLastPara="1" wrap="square" lIns="121900" tIns="60925" rIns="121900" bIns="60925" anchor="t" anchorCtr="0">
            <a:noAutofit/>
          </a:bodyPr>
          <a:lstStyle>
            <a:lvl1pPr lvl="0" algn="l">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4 Column">
  <p:cSld name="4 Column">
    <p:spTree>
      <p:nvGrpSpPr>
        <p:cNvPr id="1" name="Shape 199"/>
        <p:cNvGrpSpPr/>
        <p:nvPr/>
      </p:nvGrpSpPr>
      <p:grpSpPr>
        <a:xfrm>
          <a:off x="0" y="0"/>
          <a:ext cx="0" cy="0"/>
          <a:chOff x="0" y="0"/>
          <a:chExt cx="0" cy="0"/>
        </a:xfrm>
      </p:grpSpPr>
      <p:sp>
        <p:nvSpPr>
          <p:cNvPr id="200" name="Google Shape;200;p30"/>
          <p:cNvSpPr txBox="1">
            <a:spLocks noGrp="1"/>
          </p:cNvSpPr>
          <p:nvPr>
            <p:ph type="title"/>
          </p:nvPr>
        </p:nvSpPr>
        <p:spPr>
          <a:xfrm>
            <a:off x="609600" y="482600"/>
            <a:ext cx="10972800" cy="812800"/>
          </a:xfrm>
          <a:prstGeom prst="rect">
            <a:avLst/>
          </a:prstGeom>
          <a:noFill/>
          <a:ln>
            <a:noFill/>
          </a:ln>
        </p:spPr>
        <p:txBody>
          <a:bodyPr spcFirstLastPara="1" wrap="square" lIns="121900" tIns="60925" rIns="121900" bIns="60925" anchor="t" anchorCtr="0">
            <a:noAutofit/>
          </a:bodyPr>
          <a:lstStyle>
            <a:lvl1pPr lvl="0" algn="l">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a:endParaRPr/>
          </a:p>
        </p:txBody>
      </p:sp>
      <p:sp>
        <p:nvSpPr>
          <p:cNvPr id="201" name="Google Shape;201;p30"/>
          <p:cNvSpPr txBox="1">
            <a:spLocks noGrp="1"/>
          </p:cNvSpPr>
          <p:nvPr>
            <p:ph type="body" idx="1"/>
          </p:nvPr>
        </p:nvSpPr>
        <p:spPr>
          <a:xfrm>
            <a:off x="609600" y="1600200"/>
            <a:ext cx="2540000" cy="4572000"/>
          </a:xfrm>
          <a:prstGeom prst="rect">
            <a:avLst/>
          </a:prstGeom>
          <a:noFill/>
          <a:ln>
            <a:noFill/>
          </a:ln>
        </p:spPr>
        <p:txBody>
          <a:bodyPr spcFirstLastPara="1" wrap="square" lIns="121900" tIns="60925" rIns="121900" bIns="60925" anchor="t" anchorCtr="0">
            <a:noAutofit/>
          </a:bodyPr>
          <a:lstStyle>
            <a:lvl1pPr marL="457200" lvl="0" indent="-228600" algn="l">
              <a:spcBef>
                <a:spcPts val="800"/>
              </a:spcBef>
              <a:spcAft>
                <a:spcPts val="0"/>
              </a:spcAft>
              <a:buSzPts val="1900"/>
              <a:buNone/>
              <a:defRPr/>
            </a:lvl1pPr>
            <a:lvl2pPr marL="914400" lvl="1" indent="-393700" algn="l">
              <a:spcBef>
                <a:spcPts val="800"/>
              </a:spcBef>
              <a:spcAft>
                <a:spcPts val="0"/>
              </a:spcAft>
              <a:buClr>
                <a:schemeClr val="dk1"/>
              </a:buClr>
              <a:buSzPts val="2600"/>
              <a:buChar char="•"/>
              <a:defRPr/>
            </a:lvl2pPr>
            <a:lvl3pPr marL="1371600" lvl="2" indent="-393700" algn="l">
              <a:spcBef>
                <a:spcPts val="800"/>
              </a:spcBef>
              <a:spcAft>
                <a:spcPts val="0"/>
              </a:spcAft>
              <a:buClr>
                <a:schemeClr val="dk1"/>
              </a:buClr>
              <a:buSzPts val="2600"/>
              <a:buChar char="–"/>
              <a:defRPr/>
            </a:lvl3pPr>
            <a:lvl4pPr marL="1828800" lvl="3" indent="-393700" algn="l">
              <a:spcBef>
                <a:spcPts val="800"/>
              </a:spcBef>
              <a:spcAft>
                <a:spcPts val="0"/>
              </a:spcAft>
              <a:buClr>
                <a:schemeClr val="dk1"/>
              </a:buClr>
              <a:buSzPts val="2600"/>
              <a:buChar char="•"/>
              <a:defRPr/>
            </a:lvl4pPr>
            <a:lvl5pPr marL="2286000" lvl="4" indent="-393700" algn="l">
              <a:spcBef>
                <a:spcPts val="800"/>
              </a:spcBef>
              <a:spcAft>
                <a:spcPts val="0"/>
              </a:spcAft>
              <a:buClr>
                <a:schemeClr val="dk1"/>
              </a:buClr>
              <a:buSzPts val="2600"/>
              <a:buChar char="–"/>
              <a:defRPr/>
            </a:lvl5pPr>
            <a:lvl6pPr marL="2743200" lvl="5" indent="-381000" algn="l">
              <a:spcBef>
                <a:spcPts val="500"/>
              </a:spcBef>
              <a:spcAft>
                <a:spcPts val="0"/>
              </a:spcAft>
              <a:buClr>
                <a:schemeClr val="dk1"/>
              </a:buClr>
              <a:buSzPts val="2400"/>
              <a:buChar char="»"/>
              <a:defRPr/>
            </a:lvl6pPr>
            <a:lvl7pPr marL="3200400" lvl="6" indent="-381000" algn="l">
              <a:spcBef>
                <a:spcPts val="500"/>
              </a:spcBef>
              <a:spcAft>
                <a:spcPts val="0"/>
              </a:spcAft>
              <a:buClr>
                <a:schemeClr val="dk1"/>
              </a:buClr>
              <a:buSzPts val="2400"/>
              <a:buChar char="»"/>
              <a:defRPr/>
            </a:lvl7pPr>
            <a:lvl8pPr marL="3657600" lvl="7" indent="-381000" algn="l">
              <a:spcBef>
                <a:spcPts val="500"/>
              </a:spcBef>
              <a:spcAft>
                <a:spcPts val="0"/>
              </a:spcAft>
              <a:buClr>
                <a:schemeClr val="dk1"/>
              </a:buClr>
              <a:buSzPts val="2400"/>
              <a:buChar char="»"/>
              <a:defRPr/>
            </a:lvl8pPr>
            <a:lvl9pPr marL="4114800" lvl="8" indent="-381000" algn="l">
              <a:spcBef>
                <a:spcPts val="500"/>
              </a:spcBef>
              <a:spcAft>
                <a:spcPts val="0"/>
              </a:spcAft>
              <a:buClr>
                <a:schemeClr val="dk1"/>
              </a:buClr>
              <a:buSzPts val="2400"/>
              <a:buChar char="»"/>
              <a:defRPr/>
            </a:lvl9pPr>
          </a:lstStyle>
          <a:p>
            <a:endParaRPr/>
          </a:p>
        </p:txBody>
      </p:sp>
      <p:sp>
        <p:nvSpPr>
          <p:cNvPr id="202" name="Google Shape;202;p30"/>
          <p:cNvSpPr txBox="1">
            <a:spLocks noGrp="1"/>
          </p:cNvSpPr>
          <p:nvPr>
            <p:ph type="body" idx="2"/>
          </p:nvPr>
        </p:nvSpPr>
        <p:spPr>
          <a:xfrm>
            <a:off x="3420533" y="1600200"/>
            <a:ext cx="2540000" cy="4572000"/>
          </a:xfrm>
          <a:prstGeom prst="rect">
            <a:avLst/>
          </a:prstGeom>
          <a:noFill/>
          <a:ln>
            <a:noFill/>
          </a:ln>
        </p:spPr>
        <p:txBody>
          <a:bodyPr spcFirstLastPara="1" wrap="square" lIns="121900" tIns="60925" rIns="121900" bIns="60925" anchor="t" anchorCtr="0">
            <a:noAutofit/>
          </a:bodyPr>
          <a:lstStyle>
            <a:lvl1pPr marL="457200" lvl="0" indent="-228600" algn="l">
              <a:spcBef>
                <a:spcPts val="800"/>
              </a:spcBef>
              <a:spcAft>
                <a:spcPts val="0"/>
              </a:spcAft>
              <a:buSzPts val="1900"/>
              <a:buNone/>
              <a:defRPr/>
            </a:lvl1pPr>
            <a:lvl2pPr marL="914400" lvl="1" indent="-393700" algn="l">
              <a:spcBef>
                <a:spcPts val="800"/>
              </a:spcBef>
              <a:spcAft>
                <a:spcPts val="0"/>
              </a:spcAft>
              <a:buClr>
                <a:schemeClr val="dk1"/>
              </a:buClr>
              <a:buSzPts val="2600"/>
              <a:buChar char="•"/>
              <a:defRPr/>
            </a:lvl2pPr>
            <a:lvl3pPr marL="1371600" lvl="2" indent="-393700" algn="l">
              <a:spcBef>
                <a:spcPts val="800"/>
              </a:spcBef>
              <a:spcAft>
                <a:spcPts val="0"/>
              </a:spcAft>
              <a:buClr>
                <a:schemeClr val="dk1"/>
              </a:buClr>
              <a:buSzPts val="2600"/>
              <a:buChar char="–"/>
              <a:defRPr/>
            </a:lvl3pPr>
            <a:lvl4pPr marL="1828800" lvl="3" indent="-393700" algn="l">
              <a:spcBef>
                <a:spcPts val="800"/>
              </a:spcBef>
              <a:spcAft>
                <a:spcPts val="0"/>
              </a:spcAft>
              <a:buClr>
                <a:schemeClr val="dk1"/>
              </a:buClr>
              <a:buSzPts val="2600"/>
              <a:buChar char="•"/>
              <a:defRPr/>
            </a:lvl4pPr>
            <a:lvl5pPr marL="2286000" lvl="4" indent="-393700" algn="l">
              <a:spcBef>
                <a:spcPts val="800"/>
              </a:spcBef>
              <a:spcAft>
                <a:spcPts val="0"/>
              </a:spcAft>
              <a:buClr>
                <a:schemeClr val="dk1"/>
              </a:buClr>
              <a:buSzPts val="2600"/>
              <a:buChar char="–"/>
              <a:defRPr/>
            </a:lvl5pPr>
            <a:lvl6pPr marL="2743200" lvl="5" indent="-381000" algn="l">
              <a:spcBef>
                <a:spcPts val="500"/>
              </a:spcBef>
              <a:spcAft>
                <a:spcPts val="0"/>
              </a:spcAft>
              <a:buClr>
                <a:schemeClr val="dk1"/>
              </a:buClr>
              <a:buSzPts val="2400"/>
              <a:buChar char="»"/>
              <a:defRPr/>
            </a:lvl6pPr>
            <a:lvl7pPr marL="3200400" lvl="6" indent="-381000" algn="l">
              <a:spcBef>
                <a:spcPts val="500"/>
              </a:spcBef>
              <a:spcAft>
                <a:spcPts val="0"/>
              </a:spcAft>
              <a:buClr>
                <a:schemeClr val="dk1"/>
              </a:buClr>
              <a:buSzPts val="2400"/>
              <a:buChar char="»"/>
              <a:defRPr/>
            </a:lvl7pPr>
            <a:lvl8pPr marL="3657600" lvl="7" indent="-381000" algn="l">
              <a:spcBef>
                <a:spcPts val="500"/>
              </a:spcBef>
              <a:spcAft>
                <a:spcPts val="0"/>
              </a:spcAft>
              <a:buClr>
                <a:schemeClr val="dk1"/>
              </a:buClr>
              <a:buSzPts val="2400"/>
              <a:buChar char="»"/>
              <a:defRPr/>
            </a:lvl8pPr>
            <a:lvl9pPr marL="4114800" lvl="8" indent="-381000" algn="l">
              <a:spcBef>
                <a:spcPts val="500"/>
              </a:spcBef>
              <a:spcAft>
                <a:spcPts val="0"/>
              </a:spcAft>
              <a:buClr>
                <a:schemeClr val="dk1"/>
              </a:buClr>
              <a:buSzPts val="2400"/>
              <a:buChar char="»"/>
              <a:defRPr/>
            </a:lvl9pPr>
          </a:lstStyle>
          <a:p>
            <a:endParaRPr/>
          </a:p>
        </p:txBody>
      </p:sp>
      <p:sp>
        <p:nvSpPr>
          <p:cNvPr id="203" name="Google Shape;203;p30"/>
          <p:cNvSpPr txBox="1">
            <a:spLocks noGrp="1"/>
          </p:cNvSpPr>
          <p:nvPr>
            <p:ph type="body" idx="3"/>
          </p:nvPr>
        </p:nvSpPr>
        <p:spPr>
          <a:xfrm>
            <a:off x="6231467" y="1600200"/>
            <a:ext cx="2540000" cy="4572000"/>
          </a:xfrm>
          <a:prstGeom prst="rect">
            <a:avLst/>
          </a:prstGeom>
          <a:noFill/>
          <a:ln>
            <a:noFill/>
          </a:ln>
        </p:spPr>
        <p:txBody>
          <a:bodyPr spcFirstLastPara="1" wrap="square" lIns="121900" tIns="60925" rIns="121900" bIns="60925" anchor="t" anchorCtr="0">
            <a:noAutofit/>
          </a:bodyPr>
          <a:lstStyle>
            <a:lvl1pPr marL="457200" lvl="0" indent="-228600" algn="l">
              <a:spcBef>
                <a:spcPts val="800"/>
              </a:spcBef>
              <a:spcAft>
                <a:spcPts val="0"/>
              </a:spcAft>
              <a:buSzPts val="1900"/>
              <a:buNone/>
              <a:defRPr/>
            </a:lvl1pPr>
            <a:lvl2pPr marL="914400" lvl="1" indent="-393700" algn="l">
              <a:spcBef>
                <a:spcPts val="800"/>
              </a:spcBef>
              <a:spcAft>
                <a:spcPts val="0"/>
              </a:spcAft>
              <a:buClr>
                <a:schemeClr val="dk1"/>
              </a:buClr>
              <a:buSzPts val="2600"/>
              <a:buChar char="•"/>
              <a:defRPr/>
            </a:lvl2pPr>
            <a:lvl3pPr marL="1371600" lvl="2" indent="-393700" algn="l">
              <a:spcBef>
                <a:spcPts val="800"/>
              </a:spcBef>
              <a:spcAft>
                <a:spcPts val="0"/>
              </a:spcAft>
              <a:buClr>
                <a:schemeClr val="dk1"/>
              </a:buClr>
              <a:buSzPts val="2600"/>
              <a:buChar char="–"/>
              <a:defRPr/>
            </a:lvl3pPr>
            <a:lvl4pPr marL="1828800" lvl="3" indent="-393700" algn="l">
              <a:spcBef>
                <a:spcPts val="800"/>
              </a:spcBef>
              <a:spcAft>
                <a:spcPts val="0"/>
              </a:spcAft>
              <a:buClr>
                <a:schemeClr val="dk1"/>
              </a:buClr>
              <a:buSzPts val="2600"/>
              <a:buChar char="•"/>
              <a:defRPr/>
            </a:lvl4pPr>
            <a:lvl5pPr marL="2286000" lvl="4" indent="-393700" algn="l">
              <a:spcBef>
                <a:spcPts val="800"/>
              </a:spcBef>
              <a:spcAft>
                <a:spcPts val="0"/>
              </a:spcAft>
              <a:buClr>
                <a:schemeClr val="dk1"/>
              </a:buClr>
              <a:buSzPts val="2600"/>
              <a:buChar char="–"/>
              <a:defRPr/>
            </a:lvl5pPr>
            <a:lvl6pPr marL="2743200" lvl="5" indent="-381000" algn="l">
              <a:spcBef>
                <a:spcPts val="500"/>
              </a:spcBef>
              <a:spcAft>
                <a:spcPts val="0"/>
              </a:spcAft>
              <a:buClr>
                <a:schemeClr val="dk1"/>
              </a:buClr>
              <a:buSzPts val="2400"/>
              <a:buChar char="»"/>
              <a:defRPr/>
            </a:lvl6pPr>
            <a:lvl7pPr marL="3200400" lvl="6" indent="-381000" algn="l">
              <a:spcBef>
                <a:spcPts val="500"/>
              </a:spcBef>
              <a:spcAft>
                <a:spcPts val="0"/>
              </a:spcAft>
              <a:buClr>
                <a:schemeClr val="dk1"/>
              </a:buClr>
              <a:buSzPts val="2400"/>
              <a:buChar char="»"/>
              <a:defRPr/>
            </a:lvl7pPr>
            <a:lvl8pPr marL="3657600" lvl="7" indent="-381000" algn="l">
              <a:spcBef>
                <a:spcPts val="500"/>
              </a:spcBef>
              <a:spcAft>
                <a:spcPts val="0"/>
              </a:spcAft>
              <a:buClr>
                <a:schemeClr val="dk1"/>
              </a:buClr>
              <a:buSzPts val="2400"/>
              <a:buChar char="»"/>
              <a:defRPr/>
            </a:lvl8pPr>
            <a:lvl9pPr marL="4114800" lvl="8" indent="-381000" algn="l">
              <a:spcBef>
                <a:spcPts val="500"/>
              </a:spcBef>
              <a:spcAft>
                <a:spcPts val="0"/>
              </a:spcAft>
              <a:buClr>
                <a:schemeClr val="dk1"/>
              </a:buClr>
              <a:buSzPts val="2400"/>
              <a:buChar char="»"/>
              <a:defRPr/>
            </a:lvl9pPr>
          </a:lstStyle>
          <a:p>
            <a:endParaRPr/>
          </a:p>
        </p:txBody>
      </p:sp>
      <p:sp>
        <p:nvSpPr>
          <p:cNvPr id="204" name="Google Shape;204;p30"/>
          <p:cNvSpPr txBox="1">
            <a:spLocks noGrp="1"/>
          </p:cNvSpPr>
          <p:nvPr>
            <p:ph type="body" idx="4"/>
          </p:nvPr>
        </p:nvSpPr>
        <p:spPr>
          <a:xfrm>
            <a:off x="9042400" y="1600200"/>
            <a:ext cx="2540000" cy="4572000"/>
          </a:xfrm>
          <a:prstGeom prst="rect">
            <a:avLst/>
          </a:prstGeom>
          <a:noFill/>
          <a:ln>
            <a:noFill/>
          </a:ln>
        </p:spPr>
        <p:txBody>
          <a:bodyPr spcFirstLastPara="1" wrap="square" lIns="121900" tIns="60925" rIns="121900" bIns="60925" anchor="t" anchorCtr="0">
            <a:noAutofit/>
          </a:bodyPr>
          <a:lstStyle>
            <a:lvl1pPr marL="457200" lvl="0" indent="-228600" algn="l">
              <a:spcBef>
                <a:spcPts val="800"/>
              </a:spcBef>
              <a:spcAft>
                <a:spcPts val="0"/>
              </a:spcAft>
              <a:buSzPts val="1900"/>
              <a:buNone/>
              <a:defRPr/>
            </a:lvl1pPr>
            <a:lvl2pPr marL="914400" lvl="1" indent="-393700" algn="l">
              <a:spcBef>
                <a:spcPts val="800"/>
              </a:spcBef>
              <a:spcAft>
                <a:spcPts val="0"/>
              </a:spcAft>
              <a:buClr>
                <a:schemeClr val="dk1"/>
              </a:buClr>
              <a:buSzPts val="2600"/>
              <a:buChar char="•"/>
              <a:defRPr/>
            </a:lvl2pPr>
            <a:lvl3pPr marL="1371600" lvl="2" indent="-393700" algn="l">
              <a:spcBef>
                <a:spcPts val="800"/>
              </a:spcBef>
              <a:spcAft>
                <a:spcPts val="0"/>
              </a:spcAft>
              <a:buClr>
                <a:schemeClr val="dk1"/>
              </a:buClr>
              <a:buSzPts val="2600"/>
              <a:buChar char="–"/>
              <a:defRPr/>
            </a:lvl3pPr>
            <a:lvl4pPr marL="1828800" lvl="3" indent="-393700" algn="l">
              <a:spcBef>
                <a:spcPts val="800"/>
              </a:spcBef>
              <a:spcAft>
                <a:spcPts val="0"/>
              </a:spcAft>
              <a:buClr>
                <a:schemeClr val="dk1"/>
              </a:buClr>
              <a:buSzPts val="2600"/>
              <a:buChar char="•"/>
              <a:defRPr/>
            </a:lvl4pPr>
            <a:lvl5pPr marL="2286000" lvl="4" indent="-393700" algn="l">
              <a:spcBef>
                <a:spcPts val="800"/>
              </a:spcBef>
              <a:spcAft>
                <a:spcPts val="0"/>
              </a:spcAft>
              <a:buClr>
                <a:schemeClr val="dk1"/>
              </a:buClr>
              <a:buSzPts val="2600"/>
              <a:buChar char="–"/>
              <a:defRPr/>
            </a:lvl5pPr>
            <a:lvl6pPr marL="2743200" lvl="5" indent="-381000" algn="l">
              <a:spcBef>
                <a:spcPts val="500"/>
              </a:spcBef>
              <a:spcAft>
                <a:spcPts val="0"/>
              </a:spcAft>
              <a:buClr>
                <a:schemeClr val="dk1"/>
              </a:buClr>
              <a:buSzPts val="2400"/>
              <a:buChar char="»"/>
              <a:defRPr/>
            </a:lvl6pPr>
            <a:lvl7pPr marL="3200400" lvl="6" indent="-381000" algn="l">
              <a:spcBef>
                <a:spcPts val="500"/>
              </a:spcBef>
              <a:spcAft>
                <a:spcPts val="0"/>
              </a:spcAft>
              <a:buClr>
                <a:schemeClr val="dk1"/>
              </a:buClr>
              <a:buSzPts val="2400"/>
              <a:buChar char="»"/>
              <a:defRPr/>
            </a:lvl7pPr>
            <a:lvl8pPr marL="3657600" lvl="7" indent="-381000" algn="l">
              <a:spcBef>
                <a:spcPts val="500"/>
              </a:spcBef>
              <a:spcAft>
                <a:spcPts val="0"/>
              </a:spcAft>
              <a:buClr>
                <a:schemeClr val="dk1"/>
              </a:buClr>
              <a:buSzPts val="2400"/>
              <a:buChar char="»"/>
              <a:defRPr/>
            </a:lvl8pPr>
            <a:lvl9pPr marL="4114800" lvl="8" indent="-381000" algn="l">
              <a:spcBef>
                <a:spcPts val="500"/>
              </a:spcBef>
              <a:spcAft>
                <a:spcPts val="0"/>
              </a:spcAft>
              <a:buClr>
                <a:schemeClr val="dk1"/>
              </a:buClr>
              <a:buSzPts val="2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8"/>
        <p:cNvGrpSpPr/>
        <p:nvPr/>
      </p:nvGrpSpPr>
      <p:grpSpPr>
        <a:xfrm>
          <a:off x="0" y="0"/>
          <a:ext cx="0" cy="0"/>
          <a:chOff x="0" y="0"/>
          <a:chExt cx="0" cy="0"/>
        </a:xfrm>
      </p:grpSpPr>
      <p:pic>
        <p:nvPicPr>
          <p:cNvPr id="129" name="Google Shape;129;p16" descr="_Plaid-Digital_FINAL-NEW.png"/>
          <p:cNvPicPr preferRelativeResize="0"/>
          <p:nvPr/>
        </p:nvPicPr>
        <p:blipFill rotWithShape="1">
          <a:blip r:embed="rId7">
            <a:alphaModFix/>
          </a:blip>
          <a:srcRect l="59550" t="20875" r="39888" b="2893"/>
          <a:stretch/>
        </p:blipFill>
        <p:spPr>
          <a:xfrm rot="5400000">
            <a:off x="5065182" y="1394884"/>
            <a:ext cx="80433" cy="10210800"/>
          </a:xfrm>
          <a:prstGeom prst="rect">
            <a:avLst/>
          </a:prstGeom>
          <a:noFill/>
          <a:ln>
            <a:noFill/>
          </a:ln>
        </p:spPr>
      </p:pic>
      <p:pic>
        <p:nvPicPr>
          <p:cNvPr id="130" name="Google Shape;130;p16" descr="_Plaid-Digital_FINAL-NEW.png"/>
          <p:cNvPicPr preferRelativeResize="0"/>
          <p:nvPr/>
        </p:nvPicPr>
        <p:blipFill rotWithShape="1">
          <a:blip r:embed="rId7">
            <a:alphaModFix/>
          </a:blip>
          <a:srcRect l="59550" t="20875" r="39888" b="2893"/>
          <a:stretch/>
        </p:blipFill>
        <p:spPr>
          <a:xfrm rot="5400000">
            <a:off x="5065182" y="1394884"/>
            <a:ext cx="80433" cy="10210800"/>
          </a:xfrm>
          <a:prstGeom prst="rect">
            <a:avLst/>
          </a:prstGeom>
          <a:noFill/>
          <a:ln>
            <a:noFill/>
          </a:ln>
        </p:spPr>
      </p:pic>
      <p:sp>
        <p:nvSpPr>
          <p:cNvPr id="131" name="Google Shape;131;p16"/>
          <p:cNvSpPr txBox="1">
            <a:spLocks noGrp="1"/>
          </p:cNvSpPr>
          <p:nvPr>
            <p:ph type="title"/>
          </p:nvPr>
        </p:nvSpPr>
        <p:spPr>
          <a:xfrm>
            <a:off x="609600" y="482600"/>
            <a:ext cx="10972800" cy="812800"/>
          </a:xfrm>
          <a:prstGeom prst="rect">
            <a:avLst/>
          </a:prstGeom>
          <a:noFill/>
          <a:ln>
            <a:noFill/>
          </a:ln>
        </p:spPr>
        <p:txBody>
          <a:bodyPr spcFirstLastPara="1" wrap="square" lIns="121900" tIns="60925" rIns="121900" bIns="60925" anchor="t" anchorCtr="0">
            <a:noAutofit/>
          </a:bodyPr>
          <a:lstStyle>
            <a:lvl1pPr marR="0" lvl="0" algn="l" rtl="0">
              <a:spcBef>
                <a:spcPts val="0"/>
              </a:spcBef>
              <a:spcAft>
                <a:spcPts val="0"/>
              </a:spcAft>
              <a:buSzPts val="1900"/>
              <a:buNone/>
              <a:defRPr sz="3200" b="1" i="0" u="none" strike="noStrike" cap="none">
                <a:solidFill>
                  <a:schemeClr val="dk1"/>
                </a:solidFill>
                <a:latin typeface="Open Sans"/>
                <a:ea typeface="Open Sans"/>
                <a:cs typeface="Open Sans"/>
                <a:sym typeface="Open Sans"/>
              </a:defRPr>
            </a:lvl1pPr>
            <a:lvl2pPr marR="0" lvl="1" algn="l" rtl="0">
              <a:spcBef>
                <a:spcPts val="0"/>
              </a:spcBef>
              <a:spcAft>
                <a:spcPts val="0"/>
              </a:spcAft>
              <a:buSzPts val="1900"/>
              <a:buNone/>
              <a:defRPr sz="3200" b="1" i="0" u="none" strike="noStrike" cap="none">
                <a:solidFill>
                  <a:schemeClr val="dk1"/>
                </a:solidFill>
                <a:latin typeface="Open Sans"/>
                <a:ea typeface="Open Sans"/>
                <a:cs typeface="Open Sans"/>
                <a:sym typeface="Open Sans"/>
              </a:defRPr>
            </a:lvl2pPr>
            <a:lvl3pPr marR="0" lvl="2" algn="l" rtl="0">
              <a:spcBef>
                <a:spcPts val="0"/>
              </a:spcBef>
              <a:spcAft>
                <a:spcPts val="0"/>
              </a:spcAft>
              <a:buSzPts val="1900"/>
              <a:buNone/>
              <a:defRPr sz="3200" b="1" i="0" u="none" strike="noStrike" cap="none">
                <a:solidFill>
                  <a:schemeClr val="dk1"/>
                </a:solidFill>
                <a:latin typeface="Open Sans"/>
                <a:ea typeface="Open Sans"/>
                <a:cs typeface="Open Sans"/>
                <a:sym typeface="Open Sans"/>
              </a:defRPr>
            </a:lvl3pPr>
            <a:lvl4pPr marR="0" lvl="3" algn="l" rtl="0">
              <a:spcBef>
                <a:spcPts val="0"/>
              </a:spcBef>
              <a:spcAft>
                <a:spcPts val="0"/>
              </a:spcAft>
              <a:buSzPts val="1900"/>
              <a:buNone/>
              <a:defRPr sz="3200" b="1" i="0" u="none" strike="noStrike" cap="none">
                <a:solidFill>
                  <a:schemeClr val="dk1"/>
                </a:solidFill>
                <a:latin typeface="Open Sans"/>
                <a:ea typeface="Open Sans"/>
                <a:cs typeface="Open Sans"/>
                <a:sym typeface="Open Sans"/>
              </a:defRPr>
            </a:lvl4pPr>
            <a:lvl5pPr marR="0" lvl="4" algn="l" rtl="0">
              <a:spcBef>
                <a:spcPts val="0"/>
              </a:spcBef>
              <a:spcAft>
                <a:spcPts val="0"/>
              </a:spcAft>
              <a:buSzPts val="1900"/>
              <a:buNone/>
              <a:defRPr sz="3200" b="1" i="0" u="none" strike="noStrike" cap="none">
                <a:solidFill>
                  <a:schemeClr val="dk1"/>
                </a:solidFill>
                <a:latin typeface="Open Sans"/>
                <a:ea typeface="Open Sans"/>
                <a:cs typeface="Open Sans"/>
                <a:sym typeface="Open Sans"/>
              </a:defRPr>
            </a:lvl5pPr>
            <a:lvl6pPr marR="0" lvl="5" algn="l" rtl="0">
              <a:spcBef>
                <a:spcPts val="0"/>
              </a:spcBef>
              <a:spcAft>
                <a:spcPts val="0"/>
              </a:spcAft>
              <a:buSzPts val="1900"/>
              <a:buNone/>
              <a:defRPr sz="5600" b="0" i="0" u="none" strike="noStrike" cap="none">
                <a:solidFill>
                  <a:schemeClr val="dk2"/>
                </a:solidFill>
                <a:latin typeface="Times"/>
                <a:ea typeface="Times"/>
                <a:cs typeface="Times"/>
                <a:sym typeface="Times"/>
              </a:defRPr>
            </a:lvl6pPr>
            <a:lvl7pPr marR="0" lvl="6" algn="l" rtl="0">
              <a:spcBef>
                <a:spcPts val="0"/>
              </a:spcBef>
              <a:spcAft>
                <a:spcPts val="0"/>
              </a:spcAft>
              <a:buSzPts val="1900"/>
              <a:buNone/>
              <a:defRPr sz="5600" b="0" i="0" u="none" strike="noStrike" cap="none">
                <a:solidFill>
                  <a:schemeClr val="dk2"/>
                </a:solidFill>
                <a:latin typeface="Times"/>
                <a:ea typeface="Times"/>
                <a:cs typeface="Times"/>
                <a:sym typeface="Times"/>
              </a:defRPr>
            </a:lvl7pPr>
            <a:lvl8pPr marR="0" lvl="7" algn="l" rtl="0">
              <a:spcBef>
                <a:spcPts val="0"/>
              </a:spcBef>
              <a:spcAft>
                <a:spcPts val="0"/>
              </a:spcAft>
              <a:buSzPts val="1900"/>
              <a:buNone/>
              <a:defRPr sz="5600" b="0" i="0" u="none" strike="noStrike" cap="none">
                <a:solidFill>
                  <a:schemeClr val="dk2"/>
                </a:solidFill>
                <a:latin typeface="Times"/>
                <a:ea typeface="Times"/>
                <a:cs typeface="Times"/>
                <a:sym typeface="Times"/>
              </a:defRPr>
            </a:lvl8pPr>
            <a:lvl9pPr marR="0" lvl="8" algn="l" rtl="0">
              <a:spcBef>
                <a:spcPts val="0"/>
              </a:spcBef>
              <a:spcAft>
                <a:spcPts val="0"/>
              </a:spcAft>
              <a:buSzPts val="1900"/>
              <a:buNone/>
              <a:defRPr sz="5600" b="0" i="0" u="none" strike="noStrike" cap="none">
                <a:solidFill>
                  <a:schemeClr val="dk2"/>
                </a:solidFill>
                <a:latin typeface="Times"/>
                <a:ea typeface="Times"/>
                <a:cs typeface="Times"/>
                <a:sym typeface="Times"/>
              </a:defRPr>
            </a:lvl9pPr>
          </a:lstStyle>
          <a:p>
            <a:endParaRPr/>
          </a:p>
        </p:txBody>
      </p:sp>
      <p:sp>
        <p:nvSpPr>
          <p:cNvPr id="132" name="Google Shape;132;p16"/>
          <p:cNvSpPr txBox="1">
            <a:spLocks noGrp="1"/>
          </p:cNvSpPr>
          <p:nvPr>
            <p:ph type="body" idx="1"/>
          </p:nvPr>
        </p:nvSpPr>
        <p:spPr>
          <a:xfrm>
            <a:off x="609600" y="1600200"/>
            <a:ext cx="10972800" cy="4673600"/>
          </a:xfrm>
          <a:prstGeom prst="rect">
            <a:avLst/>
          </a:prstGeom>
          <a:noFill/>
          <a:ln>
            <a:noFill/>
          </a:ln>
        </p:spPr>
        <p:txBody>
          <a:bodyPr spcFirstLastPara="1" wrap="square" lIns="121900" tIns="60925" rIns="121900" bIns="60925" anchor="t" anchorCtr="0">
            <a:noAutofit/>
          </a:bodyPr>
          <a:lstStyle>
            <a:lvl1pPr marL="457200" marR="0" lvl="0" indent="-228600" algn="l" rtl="0">
              <a:spcBef>
                <a:spcPts val="800"/>
              </a:spcBef>
              <a:spcAft>
                <a:spcPts val="0"/>
              </a:spcAft>
              <a:buSzPts val="1900"/>
              <a:buNone/>
              <a:defRPr sz="1900" b="0" i="0" u="none" strike="noStrike" cap="none">
                <a:solidFill>
                  <a:schemeClr val="dk1"/>
                </a:solidFill>
                <a:latin typeface="Open Sans"/>
                <a:ea typeface="Open Sans"/>
                <a:cs typeface="Open Sans"/>
                <a:sym typeface="Open Sans"/>
              </a:defRPr>
            </a:lvl1pPr>
            <a:lvl2pPr marL="914400" marR="0" lvl="1" indent="-361950" algn="l" rtl="0">
              <a:spcBef>
                <a:spcPts val="800"/>
              </a:spcBef>
              <a:spcAft>
                <a:spcPts val="0"/>
              </a:spcAft>
              <a:buClr>
                <a:schemeClr val="dk1"/>
              </a:buClr>
              <a:buSzPts val="2100"/>
              <a:buFont typeface="Arial"/>
              <a:buChar char="•"/>
              <a:defRPr sz="1900" b="0" i="0" u="none" strike="noStrike" cap="none">
                <a:solidFill>
                  <a:schemeClr val="dk1"/>
                </a:solidFill>
                <a:latin typeface="Open Sans"/>
                <a:ea typeface="Open Sans"/>
                <a:cs typeface="Open Sans"/>
                <a:sym typeface="Open Sans"/>
              </a:defRPr>
            </a:lvl2pPr>
            <a:lvl3pPr marL="1371600" marR="0" lvl="2" indent="-361950" algn="l" rtl="0">
              <a:spcBef>
                <a:spcPts val="800"/>
              </a:spcBef>
              <a:spcAft>
                <a:spcPts val="0"/>
              </a:spcAft>
              <a:buClr>
                <a:schemeClr val="dk1"/>
              </a:buClr>
              <a:buSzPts val="2100"/>
              <a:buFont typeface="Arial"/>
              <a:buChar char="–"/>
              <a:defRPr sz="1900" b="0" i="1" u="none" strike="noStrike" cap="none">
                <a:solidFill>
                  <a:schemeClr val="dk1"/>
                </a:solidFill>
                <a:latin typeface="Open Sans"/>
                <a:ea typeface="Open Sans"/>
                <a:cs typeface="Open Sans"/>
                <a:sym typeface="Open Sans"/>
              </a:defRPr>
            </a:lvl3pPr>
            <a:lvl4pPr marL="1828800" marR="0" lvl="3" indent="-361950" algn="l" rtl="0">
              <a:spcBef>
                <a:spcPts val="800"/>
              </a:spcBef>
              <a:spcAft>
                <a:spcPts val="0"/>
              </a:spcAft>
              <a:buClr>
                <a:schemeClr val="dk1"/>
              </a:buClr>
              <a:buSzPts val="2100"/>
              <a:buFont typeface="Arial"/>
              <a:buChar char="•"/>
              <a:defRPr sz="1900" b="0" i="0" u="none" strike="noStrike" cap="none">
                <a:solidFill>
                  <a:schemeClr val="dk1"/>
                </a:solidFill>
                <a:latin typeface="Open Sans"/>
                <a:ea typeface="Open Sans"/>
                <a:cs typeface="Open Sans"/>
                <a:sym typeface="Open Sans"/>
              </a:defRPr>
            </a:lvl4pPr>
            <a:lvl5pPr marL="2286000" marR="0" lvl="4" indent="-361950" algn="l" rtl="0">
              <a:spcBef>
                <a:spcPts val="800"/>
              </a:spcBef>
              <a:spcAft>
                <a:spcPts val="0"/>
              </a:spcAft>
              <a:buClr>
                <a:schemeClr val="dk1"/>
              </a:buClr>
              <a:buSzPts val="2100"/>
              <a:buFont typeface="Arial"/>
              <a:buChar char="–"/>
              <a:defRPr sz="1900" b="0" i="1" u="none" strike="noStrike" cap="none">
                <a:solidFill>
                  <a:schemeClr val="dk1"/>
                </a:solidFill>
                <a:latin typeface="Open Sans"/>
                <a:ea typeface="Open Sans"/>
                <a:cs typeface="Open Sans"/>
                <a:sym typeface="Open Sans"/>
              </a:defRPr>
            </a:lvl5pPr>
            <a:lvl6pPr marL="2743200" marR="0" lvl="5" indent="-400050" algn="l" rtl="0">
              <a:spcBef>
                <a:spcPts val="5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6pPr>
            <a:lvl7pPr marL="3200400" marR="0" lvl="6" indent="-400050" algn="l" rtl="0">
              <a:spcBef>
                <a:spcPts val="5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7pPr>
            <a:lvl8pPr marL="3657600" marR="0" lvl="7" indent="-400050" algn="l" rtl="0">
              <a:spcBef>
                <a:spcPts val="5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8pPr>
            <a:lvl9pPr marL="4114800" marR="0" lvl="8" indent="-400050" algn="l" rtl="0">
              <a:spcBef>
                <a:spcPts val="5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9pPr>
          </a:lstStyle>
          <a:p>
            <a:endParaRPr/>
          </a:p>
        </p:txBody>
      </p:sp>
      <p:pic>
        <p:nvPicPr>
          <p:cNvPr id="133" name="Google Shape;133;p16"/>
          <p:cNvPicPr preferRelativeResize="0"/>
          <p:nvPr/>
        </p:nvPicPr>
        <p:blipFill rotWithShape="1">
          <a:blip r:embed="rId8">
            <a:alphaModFix/>
          </a:blip>
          <a:srcRect/>
          <a:stretch/>
        </p:blipFill>
        <p:spPr>
          <a:xfrm>
            <a:off x="10363200" y="5664200"/>
            <a:ext cx="1539453" cy="981856"/>
          </a:xfrm>
          <a:prstGeom prst="rect">
            <a:avLst/>
          </a:prstGeom>
          <a:noFill/>
          <a:ln>
            <a:noFill/>
          </a:ln>
        </p:spPr>
      </p:pic>
      <p:sp>
        <p:nvSpPr>
          <p:cNvPr id="134" name="Google Shape;134;p16"/>
          <p:cNvSpPr txBox="1">
            <a:spLocks noGrp="1"/>
          </p:cNvSpPr>
          <p:nvPr>
            <p:ph type="sldNum" idx="12"/>
          </p:nvPr>
        </p:nvSpPr>
        <p:spPr>
          <a:xfrm>
            <a:off x="14765224" y="8533884"/>
            <a:ext cx="373177" cy="369332"/>
          </a:xfrm>
          <a:prstGeom prst="rect">
            <a:avLst/>
          </a:prstGeom>
          <a:noFill/>
          <a:ln>
            <a:noFill/>
          </a:ln>
        </p:spPr>
        <p:txBody>
          <a:bodyPr spcFirstLastPara="1" wrap="square" lIns="60925" tIns="60925" rIns="60925" bIns="60925" anchor="ctr" anchorCtr="0">
            <a:spAutoFit/>
          </a:bodyPr>
          <a:lstStyle>
            <a:lvl1pPr marL="0" marR="0" lvl="0" indent="0" algn="r" rtl="0">
              <a:spcBef>
                <a:spcPts val="0"/>
              </a:spcBef>
              <a:spcAft>
                <a:spcPts val="0"/>
              </a:spcAft>
              <a:buNone/>
              <a:defRPr sz="1600" b="0" i="0" u="none" strike="noStrike" cap="none">
                <a:solidFill>
                  <a:srgbClr val="888888"/>
                </a:solidFill>
                <a:latin typeface="Open Sans Light"/>
                <a:ea typeface="Open Sans Light"/>
                <a:cs typeface="Open Sans Light"/>
                <a:sym typeface="Open Sans Light"/>
              </a:defRPr>
            </a:lvl1pPr>
            <a:lvl2pPr marL="0" marR="0" lvl="1" indent="0" algn="r" rtl="0">
              <a:spcBef>
                <a:spcPts val="0"/>
              </a:spcBef>
              <a:spcAft>
                <a:spcPts val="0"/>
              </a:spcAft>
              <a:buNone/>
              <a:defRPr sz="1600" b="0" i="0" u="none" strike="noStrike" cap="none">
                <a:solidFill>
                  <a:srgbClr val="888888"/>
                </a:solidFill>
                <a:latin typeface="Open Sans Light"/>
                <a:ea typeface="Open Sans Light"/>
                <a:cs typeface="Open Sans Light"/>
                <a:sym typeface="Open Sans Light"/>
              </a:defRPr>
            </a:lvl2pPr>
            <a:lvl3pPr marL="0" marR="0" lvl="2" indent="0" algn="r" rtl="0">
              <a:spcBef>
                <a:spcPts val="0"/>
              </a:spcBef>
              <a:spcAft>
                <a:spcPts val="0"/>
              </a:spcAft>
              <a:buNone/>
              <a:defRPr sz="1600" b="0" i="0" u="none" strike="noStrike" cap="none">
                <a:solidFill>
                  <a:srgbClr val="888888"/>
                </a:solidFill>
                <a:latin typeface="Open Sans Light"/>
                <a:ea typeface="Open Sans Light"/>
                <a:cs typeface="Open Sans Light"/>
                <a:sym typeface="Open Sans Light"/>
              </a:defRPr>
            </a:lvl3pPr>
            <a:lvl4pPr marL="0" marR="0" lvl="3" indent="0" algn="r" rtl="0">
              <a:spcBef>
                <a:spcPts val="0"/>
              </a:spcBef>
              <a:spcAft>
                <a:spcPts val="0"/>
              </a:spcAft>
              <a:buNone/>
              <a:defRPr sz="1600" b="0" i="0" u="none" strike="noStrike" cap="none">
                <a:solidFill>
                  <a:srgbClr val="888888"/>
                </a:solidFill>
                <a:latin typeface="Open Sans Light"/>
                <a:ea typeface="Open Sans Light"/>
                <a:cs typeface="Open Sans Light"/>
                <a:sym typeface="Open Sans Light"/>
              </a:defRPr>
            </a:lvl4pPr>
            <a:lvl5pPr marL="0" marR="0" lvl="4" indent="0" algn="r" rtl="0">
              <a:spcBef>
                <a:spcPts val="0"/>
              </a:spcBef>
              <a:spcAft>
                <a:spcPts val="0"/>
              </a:spcAft>
              <a:buNone/>
              <a:defRPr sz="1600" b="0" i="0" u="none" strike="noStrike" cap="none">
                <a:solidFill>
                  <a:srgbClr val="888888"/>
                </a:solidFill>
                <a:latin typeface="Open Sans Light"/>
                <a:ea typeface="Open Sans Light"/>
                <a:cs typeface="Open Sans Light"/>
                <a:sym typeface="Open Sans Light"/>
              </a:defRPr>
            </a:lvl5pPr>
            <a:lvl6pPr marL="0" marR="0" lvl="5" indent="0" algn="r" rtl="0">
              <a:spcBef>
                <a:spcPts val="0"/>
              </a:spcBef>
              <a:spcAft>
                <a:spcPts val="0"/>
              </a:spcAft>
              <a:buNone/>
              <a:defRPr sz="1600" b="0" i="0" u="none" strike="noStrike" cap="none">
                <a:solidFill>
                  <a:srgbClr val="888888"/>
                </a:solidFill>
                <a:latin typeface="Open Sans Light"/>
                <a:ea typeface="Open Sans Light"/>
                <a:cs typeface="Open Sans Light"/>
                <a:sym typeface="Open Sans Light"/>
              </a:defRPr>
            </a:lvl6pPr>
            <a:lvl7pPr marL="0" marR="0" lvl="6" indent="0" algn="r" rtl="0">
              <a:spcBef>
                <a:spcPts val="0"/>
              </a:spcBef>
              <a:spcAft>
                <a:spcPts val="0"/>
              </a:spcAft>
              <a:buNone/>
              <a:defRPr sz="1600" b="0" i="0" u="none" strike="noStrike" cap="none">
                <a:solidFill>
                  <a:srgbClr val="888888"/>
                </a:solidFill>
                <a:latin typeface="Open Sans Light"/>
                <a:ea typeface="Open Sans Light"/>
                <a:cs typeface="Open Sans Light"/>
                <a:sym typeface="Open Sans Light"/>
              </a:defRPr>
            </a:lvl7pPr>
            <a:lvl8pPr marL="0" marR="0" lvl="7" indent="0" algn="r" rtl="0">
              <a:spcBef>
                <a:spcPts val="0"/>
              </a:spcBef>
              <a:spcAft>
                <a:spcPts val="0"/>
              </a:spcAft>
              <a:buNone/>
              <a:defRPr sz="1600" b="0" i="0" u="none" strike="noStrike" cap="none">
                <a:solidFill>
                  <a:srgbClr val="888888"/>
                </a:solidFill>
                <a:latin typeface="Open Sans Light"/>
                <a:ea typeface="Open Sans Light"/>
                <a:cs typeface="Open Sans Light"/>
                <a:sym typeface="Open Sans Light"/>
              </a:defRPr>
            </a:lvl8pPr>
            <a:lvl9pPr marL="0" marR="0" lvl="8" indent="0" algn="r" rtl="0">
              <a:spcBef>
                <a:spcPts val="0"/>
              </a:spcBef>
              <a:spcAft>
                <a:spcPts val="0"/>
              </a:spcAft>
              <a:buNone/>
              <a:defRPr sz="1600" b="0" i="0" u="none" strike="noStrike" cap="none">
                <a:solidFill>
                  <a:srgbClr val="888888"/>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US"/>
              <a:t>‹#›</a:t>
            </a:fld>
            <a:endParaRPr dirty="0"/>
          </a:p>
        </p:txBody>
      </p:sp>
      <p:sp>
        <p:nvSpPr>
          <p:cNvPr id="135" name="Google Shape;135;p16"/>
          <p:cNvSpPr txBox="1"/>
          <p:nvPr/>
        </p:nvSpPr>
        <p:spPr>
          <a:xfrm>
            <a:off x="14968424" y="8737084"/>
            <a:ext cx="373177" cy="369332"/>
          </a:xfrm>
          <a:prstGeom prst="rect">
            <a:avLst/>
          </a:prstGeom>
          <a:noFill/>
          <a:ln>
            <a:noFill/>
          </a:ln>
        </p:spPr>
        <p:txBody>
          <a:bodyPr spcFirstLastPara="1" wrap="square" lIns="60925" tIns="60925" rIns="60925" bIns="60925" anchor="ctr" anchorCtr="0">
            <a:spAutoFit/>
          </a:bodyPr>
          <a:lstStyle/>
          <a:p>
            <a:pPr marL="0" marR="0" lvl="0" indent="0" algn="r" rtl="0">
              <a:spcBef>
                <a:spcPts val="0"/>
              </a:spcBef>
              <a:spcAft>
                <a:spcPts val="0"/>
              </a:spcAft>
              <a:buNone/>
            </a:pPr>
            <a:fld id="{00000000-1234-1234-1234-123412341234}" type="slidenum">
              <a:rPr lang="en-US" sz="1600" b="0" i="0" u="none" strike="noStrike" cap="none">
                <a:solidFill>
                  <a:srgbClr val="888888"/>
                </a:solidFill>
                <a:latin typeface="Open Sans Light"/>
                <a:ea typeface="Open Sans Light"/>
                <a:cs typeface="Open Sans Light"/>
                <a:sym typeface="Open Sans Light"/>
              </a:rPr>
              <a:t>‹#›</a:t>
            </a:fld>
            <a:endParaRPr sz="1600" b="0" i="0" u="none" strike="noStrike" cap="none" dirty="0">
              <a:solidFill>
                <a:srgbClr val="888888"/>
              </a:solidFill>
              <a:latin typeface="Open Sans Light"/>
              <a:ea typeface="Open Sans Light"/>
              <a:cs typeface="Open Sans Light"/>
              <a:sym typeface="Open Sans Light"/>
            </a:endParaRPr>
          </a:p>
        </p:txBody>
      </p:sp>
      <p:sp>
        <p:nvSpPr>
          <p:cNvPr id="136" name="Google Shape;136;p16"/>
          <p:cNvSpPr txBox="1"/>
          <p:nvPr/>
        </p:nvSpPr>
        <p:spPr>
          <a:xfrm>
            <a:off x="15171624" y="8940284"/>
            <a:ext cx="373177" cy="369332"/>
          </a:xfrm>
          <a:prstGeom prst="rect">
            <a:avLst/>
          </a:prstGeom>
          <a:noFill/>
          <a:ln>
            <a:noFill/>
          </a:ln>
        </p:spPr>
        <p:txBody>
          <a:bodyPr spcFirstLastPara="1" wrap="square" lIns="60925" tIns="60925" rIns="60925" bIns="60925" anchor="ctr" anchorCtr="0">
            <a:spAutoFit/>
          </a:bodyPr>
          <a:lstStyle/>
          <a:p>
            <a:pPr marL="0" marR="0" lvl="0" indent="0" algn="r" rtl="0">
              <a:spcBef>
                <a:spcPts val="0"/>
              </a:spcBef>
              <a:spcAft>
                <a:spcPts val="0"/>
              </a:spcAft>
              <a:buNone/>
            </a:pPr>
            <a:fld id="{00000000-1234-1234-1234-123412341234}" type="slidenum">
              <a:rPr lang="en-US" sz="1600" b="0" i="0" u="none" strike="noStrike" cap="none">
                <a:solidFill>
                  <a:srgbClr val="888888"/>
                </a:solidFill>
                <a:latin typeface="Open Sans Light"/>
                <a:ea typeface="Open Sans Light"/>
                <a:cs typeface="Open Sans Light"/>
                <a:sym typeface="Open Sans Light"/>
              </a:rPr>
              <a:t>‹#›</a:t>
            </a:fld>
            <a:endParaRPr sz="1600" b="0" i="0" u="none" strike="noStrike" cap="none" dirty="0">
              <a:solidFill>
                <a:srgbClr val="888888"/>
              </a:solidFill>
              <a:latin typeface="Open Sans Light"/>
              <a:ea typeface="Open Sans Light"/>
              <a:cs typeface="Open Sans Light"/>
              <a:sym typeface="Open Sans Light"/>
            </a:endParaRPr>
          </a:p>
        </p:txBody>
      </p:sp>
      <p:sp>
        <p:nvSpPr>
          <p:cNvPr id="137" name="Google Shape;137;p16"/>
          <p:cNvSpPr txBox="1"/>
          <p:nvPr/>
        </p:nvSpPr>
        <p:spPr>
          <a:xfrm>
            <a:off x="15374824" y="9143484"/>
            <a:ext cx="373177" cy="369332"/>
          </a:xfrm>
          <a:prstGeom prst="rect">
            <a:avLst/>
          </a:prstGeom>
          <a:noFill/>
          <a:ln>
            <a:noFill/>
          </a:ln>
        </p:spPr>
        <p:txBody>
          <a:bodyPr spcFirstLastPara="1" wrap="square" lIns="60925" tIns="60925" rIns="60925" bIns="60925" anchor="ctr" anchorCtr="0">
            <a:spAutoFit/>
          </a:bodyPr>
          <a:lstStyle/>
          <a:p>
            <a:pPr marL="0" marR="0" lvl="0" indent="0" algn="r" rtl="0">
              <a:spcBef>
                <a:spcPts val="0"/>
              </a:spcBef>
              <a:spcAft>
                <a:spcPts val="0"/>
              </a:spcAft>
              <a:buNone/>
            </a:pPr>
            <a:fld id="{00000000-1234-1234-1234-123412341234}" type="slidenum">
              <a:rPr lang="en-US" sz="1600" b="0" i="0" u="none" strike="noStrike" cap="none">
                <a:solidFill>
                  <a:srgbClr val="888888"/>
                </a:solidFill>
                <a:latin typeface="Open Sans Light"/>
                <a:ea typeface="Open Sans Light"/>
                <a:cs typeface="Open Sans Light"/>
                <a:sym typeface="Open Sans Light"/>
              </a:rPr>
              <a:t>‹#›</a:t>
            </a:fld>
            <a:endParaRPr sz="1600" b="0" i="0" u="none" strike="noStrike" cap="none" dirty="0">
              <a:solidFill>
                <a:srgbClr val="888888"/>
              </a:solidFill>
              <a:latin typeface="Open Sans Light"/>
              <a:ea typeface="Open Sans Light"/>
              <a:cs typeface="Open Sans Light"/>
              <a:sym typeface="Open Sans Light"/>
            </a:endParaRPr>
          </a:p>
        </p:txBody>
      </p:sp>
      <p:sp>
        <p:nvSpPr>
          <p:cNvPr id="138" name="Google Shape;138;p16"/>
          <p:cNvSpPr txBox="1"/>
          <p:nvPr/>
        </p:nvSpPr>
        <p:spPr>
          <a:xfrm>
            <a:off x="11379200" y="133787"/>
            <a:ext cx="675853" cy="348813"/>
          </a:xfrm>
          <a:prstGeom prst="rect">
            <a:avLst/>
          </a:prstGeom>
          <a:noFill/>
          <a:ln>
            <a:noFill/>
          </a:ln>
        </p:spPr>
        <p:txBody>
          <a:bodyPr spcFirstLastPara="1" wrap="square" lIns="121900" tIns="60925" rIns="121900" bIns="60925" anchor="t" anchorCtr="0">
            <a:spAutoFit/>
          </a:bodyPr>
          <a:lstStyle/>
          <a:p>
            <a:pPr marL="0" marR="0" lvl="0" indent="0" algn="r" rtl="0">
              <a:spcBef>
                <a:spcPts val="0"/>
              </a:spcBef>
              <a:spcAft>
                <a:spcPts val="0"/>
              </a:spcAft>
              <a:buNone/>
            </a:pPr>
            <a:fld id="{00000000-1234-1234-1234-123412341234}" type="slidenum">
              <a:rPr lang="en-US" sz="1500" b="0" i="0" u="none" strike="noStrike" cap="none">
                <a:solidFill>
                  <a:srgbClr val="7F7F7F"/>
                </a:solidFill>
                <a:latin typeface="Helvetica Neue Light"/>
                <a:ea typeface="Helvetica Neue Light"/>
                <a:cs typeface="Helvetica Neue Light"/>
                <a:sym typeface="Helvetica Neue Light"/>
              </a:rPr>
              <a:t>‹#›</a:t>
            </a:fld>
            <a:endParaRPr sz="1500" b="0" i="0" u="none" strike="noStrike" cap="none" dirty="0">
              <a:solidFill>
                <a:srgbClr val="7F7F7F"/>
              </a:solidFill>
              <a:latin typeface="Helvetica Neue Light"/>
              <a:ea typeface="Helvetica Neue Light"/>
              <a:cs typeface="Helvetica Neue Light"/>
              <a:sym typeface="Helvetica Neue Light"/>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7"/>
        <p:cNvGrpSpPr/>
        <p:nvPr/>
      </p:nvGrpSpPr>
      <p:grpSpPr>
        <a:xfrm>
          <a:off x="0" y="0"/>
          <a:ext cx="0" cy="0"/>
          <a:chOff x="0" y="0"/>
          <a:chExt cx="0" cy="0"/>
        </a:xfrm>
      </p:grpSpPr>
      <p:pic>
        <p:nvPicPr>
          <p:cNvPr id="168" name="Google Shape;168;p24" descr="_Plaid-Digital_FINAL-NEW.png"/>
          <p:cNvPicPr preferRelativeResize="0"/>
          <p:nvPr/>
        </p:nvPicPr>
        <p:blipFill rotWithShape="1">
          <a:blip r:embed="rId4">
            <a:alphaModFix/>
          </a:blip>
          <a:srcRect l="59550" t="20875" r="39888" b="2893"/>
          <a:stretch/>
        </p:blipFill>
        <p:spPr>
          <a:xfrm rot="5400000">
            <a:off x="5065182" y="1394884"/>
            <a:ext cx="80433" cy="10210800"/>
          </a:xfrm>
          <a:prstGeom prst="rect">
            <a:avLst/>
          </a:prstGeom>
          <a:noFill/>
          <a:ln>
            <a:noFill/>
          </a:ln>
        </p:spPr>
      </p:pic>
      <p:pic>
        <p:nvPicPr>
          <p:cNvPr id="169" name="Google Shape;169;p24" descr="_Plaid-Digital_FINAL-NEW.png"/>
          <p:cNvPicPr preferRelativeResize="0"/>
          <p:nvPr/>
        </p:nvPicPr>
        <p:blipFill rotWithShape="1">
          <a:blip r:embed="rId4">
            <a:alphaModFix/>
          </a:blip>
          <a:srcRect l="59550" t="20875" r="39888" b="2893"/>
          <a:stretch/>
        </p:blipFill>
        <p:spPr>
          <a:xfrm rot="5400000">
            <a:off x="5065182" y="1394884"/>
            <a:ext cx="80433" cy="10210800"/>
          </a:xfrm>
          <a:prstGeom prst="rect">
            <a:avLst/>
          </a:prstGeom>
          <a:noFill/>
          <a:ln>
            <a:noFill/>
          </a:ln>
        </p:spPr>
      </p:pic>
      <p:sp>
        <p:nvSpPr>
          <p:cNvPr id="170" name="Google Shape;170;p24"/>
          <p:cNvSpPr txBox="1">
            <a:spLocks noGrp="1"/>
          </p:cNvSpPr>
          <p:nvPr>
            <p:ph type="title"/>
          </p:nvPr>
        </p:nvSpPr>
        <p:spPr>
          <a:xfrm>
            <a:off x="609600" y="482600"/>
            <a:ext cx="10972800" cy="812800"/>
          </a:xfrm>
          <a:prstGeom prst="rect">
            <a:avLst/>
          </a:prstGeom>
          <a:noFill/>
          <a:ln>
            <a:noFill/>
          </a:ln>
        </p:spPr>
        <p:txBody>
          <a:bodyPr spcFirstLastPara="1" wrap="square" lIns="121900" tIns="60925" rIns="121900" bIns="60925" anchor="t" anchorCtr="0">
            <a:noAutofit/>
          </a:bodyPr>
          <a:lstStyle>
            <a:lvl1pPr marR="0" lvl="0" algn="l" rtl="0">
              <a:spcBef>
                <a:spcPts val="0"/>
              </a:spcBef>
              <a:spcAft>
                <a:spcPts val="0"/>
              </a:spcAft>
              <a:buSzPts val="1900"/>
              <a:buNone/>
              <a:defRPr sz="3200" b="1" i="0" u="none" strike="noStrike" cap="none">
                <a:solidFill>
                  <a:schemeClr val="dk1"/>
                </a:solidFill>
                <a:latin typeface="Open Sans"/>
                <a:ea typeface="Open Sans"/>
                <a:cs typeface="Open Sans"/>
                <a:sym typeface="Open Sans"/>
              </a:defRPr>
            </a:lvl1pPr>
            <a:lvl2pPr marR="0" lvl="1" algn="l" rtl="0">
              <a:spcBef>
                <a:spcPts val="0"/>
              </a:spcBef>
              <a:spcAft>
                <a:spcPts val="0"/>
              </a:spcAft>
              <a:buSzPts val="1900"/>
              <a:buNone/>
              <a:defRPr sz="3200" b="1" i="0" u="none" strike="noStrike" cap="none">
                <a:solidFill>
                  <a:schemeClr val="dk1"/>
                </a:solidFill>
                <a:latin typeface="Open Sans"/>
                <a:ea typeface="Open Sans"/>
                <a:cs typeface="Open Sans"/>
                <a:sym typeface="Open Sans"/>
              </a:defRPr>
            </a:lvl2pPr>
            <a:lvl3pPr marR="0" lvl="2" algn="l" rtl="0">
              <a:spcBef>
                <a:spcPts val="0"/>
              </a:spcBef>
              <a:spcAft>
                <a:spcPts val="0"/>
              </a:spcAft>
              <a:buSzPts val="1900"/>
              <a:buNone/>
              <a:defRPr sz="3200" b="1" i="0" u="none" strike="noStrike" cap="none">
                <a:solidFill>
                  <a:schemeClr val="dk1"/>
                </a:solidFill>
                <a:latin typeface="Open Sans"/>
                <a:ea typeface="Open Sans"/>
                <a:cs typeface="Open Sans"/>
                <a:sym typeface="Open Sans"/>
              </a:defRPr>
            </a:lvl3pPr>
            <a:lvl4pPr marR="0" lvl="3" algn="l" rtl="0">
              <a:spcBef>
                <a:spcPts val="0"/>
              </a:spcBef>
              <a:spcAft>
                <a:spcPts val="0"/>
              </a:spcAft>
              <a:buSzPts val="1900"/>
              <a:buNone/>
              <a:defRPr sz="3200" b="1" i="0" u="none" strike="noStrike" cap="none">
                <a:solidFill>
                  <a:schemeClr val="dk1"/>
                </a:solidFill>
                <a:latin typeface="Open Sans"/>
                <a:ea typeface="Open Sans"/>
                <a:cs typeface="Open Sans"/>
                <a:sym typeface="Open Sans"/>
              </a:defRPr>
            </a:lvl4pPr>
            <a:lvl5pPr marR="0" lvl="4" algn="l" rtl="0">
              <a:spcBef>
                <a:spcPts val="0"/>
              </a:spcBef>
              <a:spcAft>
                <a:spcPts val="0"/>
              </a:spcAft>
              <a:buSzPts val="1900"/>
              <a:buNone/>
              <a:defRPr sz="3200" b="1" i="0" u="none" strike="noStrike" cap="none">
                <a:solidFill>
                  <a:schemeClr val="dk1"/>
                </a:solidFill>
                <a:latin typeface="Open Sans"/>
                <a:ea typeface="Open Sans"/>
                <a:cs typeface="Open Sans"/>
                <a:sym typeface="Open Sans"/>
              </a:defRPr>
            </a:lvl5pPr>
            <a:lvl6pPr marR="0" lvl="5" algn="l" rtl="0">
              <a:spcBef>
                <a:spcPts val="0"/>
              </a:spcBef>
              <a:spcAft>
                <a:spcPts val="0"/>
              </a:spcAft>
              <a:buSzPts val="1900"/>
              <a:buNone/>
              <a:defRPr sz="5600" b="0" i="0" u="none" strike="noStrike" cap="none">
                <a:solidFill>
                  <a:schemeClr val="dk2"/>
                </a:solidFill>
                <a:latin typeface="Times"/>
                <a:ea typeface="Times"/>
                <a:cs typeface="Times"/>
                <a:sym typeface="Times"/>
              </a:defRPr>
            </a:lvl6pPr>
            <a:lvl7pPr marR="0" lvl="6" algn="l" rtl="0">
              <a:spcBef>
                <a:spcPts val="0"/>
              </a:spcBef>
              <a:spcAft>
                <a:spcPts val="0"/>
              </a:spcAft>
              <a:buSzPts val="1900"/>
              <a:buNone/>
              <a:defRPr sz="5600" b="0" i="0" u="none" strike="noStrike" cap="none">
                <a:solidFill>
                  <a:schemeClr val="dk2"/>
                </a:solidFill>
                <a:latin typeface="Times"/>
                <a:ea typeface="Times"/>
                <a:cs typeface="Times"/>
                <a:sym typeface="Times"/>
              </a:defRPr>
            </a:lvl7pPr>
            <a:lvl8pPr marR="0" lvl="7" algn="l" rtl="0">
              <a:spcBef>
                <a:spcPts val="0"/>
              </a:spcBef>
              <a:spcAft>
                <a:spcPts val="0"/>
              </a:spcAft>
              <a:buSzPts val="1900"/>
              <a:buNone/>
              <a:defRPr sz="5600" b="0" i="0" u="none" strike="noStrike" cap="none">
                <a:solidFill>
                  <a:schemeClr val="dk2"/>
                </a:solidFill>
                <a:latin typeface="Times"/>
                <a:ea typeface="Times"/>
                <a:cs typeface="Times"/>
                <a:sym typeface="Times"/>
              </a:defRPr>
            </a:lvl8pPr>
            <a:lvl9pPr marR="0" lvl="8" algn="l" rtl="0">
              <a:spcBef>
                <a:spcPts val="0"/>
              </a:spcBef>
              <a:spcAft>
                <a:spcPts val="0"/>
              </a:spcAft>
              <a:buSzPts val="1900"/>
              <a:buNone/>
              <a:defRPr sz="5600" b="0" i="0" u="none" strike="noStrike" cap="none">
                <a:solidFill>
                  <a:schemeClr val="dk2"/>
                </a:solidFill>
                <a:latin typeface="Times"/>
                <a:ea typeface="Times"/>
                <a:cs typeface="Times"/>
                <a:sym typeface="Times"/>
              </a:defRPr>
            </a:lvl9pPr>
          </a:lstStyle>
          <a:p>
            <a:endParaRPr/>
          </a:p>
        </p:txBody>
      </p:sp>
      <p:sp>
        <p:nvSpPr>
          <p:cNvPr id="171" name="Google Shape;171;p24"/>
          <p:cNvSpPr txBox="1">
            <a:spLocks noGrp="1"/>
          </p:cNvSpPr>
          <p:nvPr>
            <p:ph type="body" idx="1"/>
          </p:nvPr>
        </p:nvSpPr>
        <p:spPr>
          <a:xfrm>
            <a:off x="609600" y="1600200"/>
            <a:ext cx="10972800" cy="4673600"/>
          </a:xfrm>
          <a:prstGeom prst="rect">
            <a:avLst/>
          </a:prstGeom>
          <a:noFill/>
          <a:ln>
            <a:noFill/>
          </a:ln>
        </p:spPr>
        <p:txBody>
          <a:bodyPr spcFirstLastPara="1" wrap="square" lIns="121900" tIns="60925" rIns="121900" bIns="60925" anchor="t" anchorCtr="0">
            <a:noAutofit/>
          </a:bodyPr>
          <a:lstStyle>
            <a:lvl1pPr marL="457200" marR="0" lvl="0" indent="-228600" algn="l" rtl="0">
              <a:spcBef>
                <a:spcPts val="800"/>
              </a:spcBef>
              <a:spcAft>
                <a:spcPts val="0"/>
              </a:spcAft>
              <a:buSzPts val="1900"/>
              <a:buNone/>
              <a:defRPr sz="1900" b="0" i="0" u="none" strike="noStrike" cap="none">
                <a:solidFill>
                  <a:schemeClr val="dk1"/>
                </a:solidFill>
                <a:latin typeface="Open Sans"/>
                <a:ea typeface="Open Sans"/>
                <a:cs typeface="Open Sans"/>
                <a:sym typeface="Open Sans"/>
              </a:defRPr>
            </a:lvl1pPr>
            <a:lvl2pPr marL="914400" marR="0" lvl="1" indent="-361950" algn="l" rtl="0">
              <a:spcBef>
                <a:spcPts val="800"/>
              </a:spcBef>
              <a:spcAft>
                <a:spcPts val="0"/>
              </a:spcAft>
              <a:buClr>
                <a:schemeClr val="dk1"/>
              </a:buClr>
              <a:buSzPts val="2100"/>
              <a:buFont typeface="Arial"/>
              <a:buChar char="•"/>
              <a:defRPr sz="1900" b="0" i="0" u="none" strike="noStrike" cap="none">
                <a:solidFill>
                  <a:schemeClr val="dk1"/>
                </a:solidFill>
                <a:latin typeface="Open Sans"/>
                <a:ea typeface="Open Sans"/>
                <a:cs typeface="Open Sans"/>
                <a:sym typeface="Open Sans"/>
              </a:defRPr>
            </a:lvl2pPr>
            <a:lvl3pPr marL="1371600" marR="0" lvl="2" indent="-361950" algn="l" rtl="0">
              <a:spcBef>
                <a:spcPts val="800"/>
              </a:spcBef>
              <a:spcAft>
                <a:spcPts val="0"/>
              </a:spcAft>
              <a:buClr>
                <a:schemeClr val="dk1"/>
              </a:buClr>
              <a:buSzPts val="2100"/>
              <a:buFont typeface="Arial"/>
              <a:buChar char="–"/>
              <a:defRPr sz="1900" b="0" i="1" u="none" strike="noStrike" cap="none">
                <a:solidFill>
                  <a:schemeClr val="dk1"/>
                </a:solidFill>
                <a:latin typeface="Open Sans"/>
                <a:ea typeface="Open Sans"/>
                <a:cs typeface="Open Sans"/>
                <a:sym typeface="Open Sans"/>
              </a:defRPr>
            </a:lvl3pPr>
            <a:lvl4pPr marL="1828800" marR="0" lvl="3" indent="-361950" algn="l" rtl="0">
              <a:spcBef>
                <a:spcPts val="800"/>
              </a:spcBef>
              <a:spcAft>
                <a:spcPts val="0"/>
              </a:spcAft>
              <a:buClr>
                <a:schemeClr val="dk1"/>
              </a:buClr>
              <a:buSzPts val="2100"/>
              <a:buFont typeface="Arial"/>
              <a:buChar char="•"/>
              <a:defRPr sz="1900" b="0" i="0" u="none" strike="noStrike" cap="none">
                <a:solidFill>
                  <a:schemeClr val="dk1"/>
                </a:solidFill>
                <a:latin typeface="Open Sans"/>
                <a:ea typeface="Open Sans"/>
                <a:cs typeface="Open Sans"/>
                <a:sym typeface="Open Sans"/>
              </a:defRPr>
            </a:lvl4pPr>
            <a:lvl5pPr marL="2286000" marR="0" lvl="4" indent="-361950" algn="l" rtl="0">
              <a:spcBef>
                <a:spcPts val="800"/>
              </a:spcBef>
              <a:spcAft>
                <a:spcPts val="0"/>
              </a:spcAft>
              <a:buClr>
                <a:schemeClr val="dk1"/>
              </a:buClr>
              <a:buSzPts val="2100"/>
              <a:buFont typeface="Arial"/>
              <a:buChar char="–"/>
              <a:defRPr sz="1900" b="0" i="1" u="none" strike="noStrike" cap="none">
                <a:solidFill>
                  <a:schemeClr val="dk1"/>
                </a:solidFill>
                <a:latin typeface="Open Sans"/>
                <a:ea typeface="Open Sans"/>
                <a:cs typeface="Open Sans"/>
                <a:sym typeface="Open Sans"/>
              </a:defRPr>
            </a:lvl5pPr>
            <a:lvl6pPr marL="2743200" marR="0" lvl="5" indent="-400050" algn="l" rtl="0">
              <a:spcBef>
                <a:spcPts val="5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6pPr>
            <a:lvl7pPr marL="3200400" marR="0" lvl="6" indent="-400050" algn="l" rtl="0">
              <a:spcBef>
                <a:spcPts val="5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7pPr>
            <a:lvl8pPr marL="3657600" marR="0" lvl="7" indent="-400050" algn="l" rtl="0">
              <a:spcBef>
                <a:spcPts val="5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8pPr>
            <a:lvl9pPr marL="4114800" marR="0" lvl="8" indent="-400050" algn="l" rtl="0">
              <a:spcBef>
                <a:spcPts val="5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9pPr>
          </a:lstStyle>
          <a:p>
            <a:endParaRPr/>
          </a:p>
        </p:txBody>
      </p:sp>
      <p:pic>
        <p:nvPicPr>
          <p:cNvPr id="172" name="Google Shape;172;p24"/>
          <p:cNvPicPr preferRelativeResize="0"/>
          <p:nvPr/>
        </p:nvPicPr>
        <p:blipFill rotWithShape="1">
          <a:blip r:embed="rId5">
            <a:alphaModFix/>
          </a:blip>
          <a:srcRect/>
          <a:stretch/>
        </p:blipFill>
        <p:spPr>
          <a:xfrm>
            <a:off x="10363200" y="5664200"/>
            <a:ext cx="1539453" cy="981856"/>
          </a:xfrm>
          <a:prstGeom prst="rect">
            <a:avLst/>
          </a:prstGeom>
          <a:noFill/>
          <a:ln>
            <a:noFill/>
          </a:ln>
        </p:spPr>
      </p:pic>
      <p:sp>
        <p:nvSpPr>
          <p:cNvPr id="173" name="Google Shape;173;p24"/>
          <p:cNvSpPr txBox="1">
            <a:spLocks noGrp="1"/>
          </p:cNvSpPr>
          <p:nvPr>
            <p:ph type="sldNum" idx="12"/>
          </p:nvPr>
        </p:nvSpPr>
        <p:spPr>
          <a:xfrm>
            <a:off x="14765224" y="8533884"/>
            <a:ext cx="373177" cy="369332"/>
          </a:xfrm>
          <a:prstGeom prst="rect">
            <a:avLst/>
          </a:prstGeom>
          <a:noFill/>
          <a:ln>
            <a:noFill/>
          </a:ln>
        </p:spPr>
        <p:txBody>
          <a:bodyPr spcFirstLastPara="1" wrap="square" lIns="60925" tIns="60925" rIns="60925" bIns="60925" anchor="ctr" anchorCtr="0">
            <a:spAutoFit/>
          </a:bodyPr>
          <a:lstStyle>
            <a:lvl1pPr marL="0" marR="0" lvl="0" indent="0" algn="r" rtl="0">
              <a:spcBef>
                <a:spcPts val="0"/>
              </a:spcBef>
              <a:spcAft>
                <a:spcPts val="0"/>
              </a:spcAft>
              <a:buNone/>
              <a:defRPr sz="1600" b="0" i="0" u="none" strike="noStrike" cap="none">
                <a:solidFill>
                  <a:srgbClr val="888888"/>
                </a:solidFill>
                <a:latin typeface="Open Sans Light"/>
                <a:ea typeface="Open Sans Light"/>
                <a:cs typeface="Open Sans Light"/>
                <a:sym typeface="Open Sans Light"/>
              </a:defRPr>
            </a:lvl1pPr>
            <a:lvl2pPr marL="0" marR="0" lvl="1" indent="0" algn="r" rtl="0">
              <a:spcBef>
                <a:spcPts val="0"/>
              </a:spcBef>
              <a:spcAft>
                <a:spcPts val="0"/>
              </a:spcAft>
              <a:buNone/>
              <a:defRPr sz="1600" b="0" i="0" u="none" strike="noStrike" cap="none">
                <a:solidFill>
                  <a:srgbClr val="888888"/>
                </a:solidFill>
                <a:latin typeface="Open Sans Light"/>
                <a:ea typeface="Open Sans Light"/>
                <a:cs typeface="Open Sans Light"/>
                <a:sym typeface="Open Sans Light"/>
              </a:defRPr>
            </a:lvl2pPr>
            <a:lvl3pPr marL="0" marR="0" lvl="2" indent="0" algn="r" rtl="0">
              <a:spcBef>
                <a:spcPts val="0"/>
              </a:spcBef>
              <a:spcAft>
                <a:spcPts val="0"/>
              </a:spcAft>
              <a:buNone/>
              <a:defRPr sz="1600" b="0" i="0" u="none" strike="noStrike" cap="none">
                <a:solidFill>
                  <a:srgbClr val="888888"/>
                </a:solidFill>
                <a:latin typeface="Open Sans Light"/>
                <a:ea typeface="Open Sans Light"/>
                <a:cs typeface="Open Sans Light"/>
                <a:sym typeface="Open Sans Light"/>
              </a:defRPr>
            </a:lvl3pPr>
            <a:lvl4pPr marL="0" marR="0" lvl="3" indent="0" algn="r" rtl="0">
              <a:spcBef>
                <a:spcPts val="0"/>
              </a:spcBef>
              <a:spcAft>
                <a:spcPts val="0"/>
              </a:spcAft>
              <a:buNone/>
              <a:defRPr sz="1600" b="0" i="0" u="none" strike="noStrike" cap="none">
                <a:solidFill>
                  <a:srgbClr val="888888"/>
                </a:solidFill>
                <a:latin typeface="Open Sans Light"/>
                <a:ea typeface="Open Sans Light"/>
                <a:cs typeface="Open Sans Light"/>
                <a:sym typeface="Open Sans Light"/>
              </a:defRPr>
            </a:lvl4pPr>
            <a:lvl5pPr marL="0" marR="0" lvl="4" indent="0" algn="r" rtl="0">
              <a:spcBef>
                <a:spcPts val="0"/>
              </a:spcBef>
              <a:spcAft>
                <a:spcPts val="0"/>
              </a:spcAft>
              <a:buNone/>
              <a:defRPr sz="1600" b="0" i="0" u="none" strike="noStrike" cap="none">
                <a:solidFill>
                  <a:srgbClr val="888888"/>
                </a:solidFill>
                <a:latin typeface="Open Sans Light"/>
                <a:ea typeface="Open Sans Light"/>
                <a:cs typeface="Open Sans Light"/>
                <a:sym typeface="Open Sans Light"/>
              </a:defRPr>
            </a:lvl5pPr>
            <a:lvl6pPr marL="0" marR="0" lvl="5" indent="0" algn="r" rtl="0">
              <a:spcBef>
                <a:spcPts val="0"/>
              </a:spcBef>
              <a:spcAft>
                <a:spcPts val="0"/>
              </a:spcAft>
              <a:buNone/>
              <a:defRPr sz="1600" b="0" i="0" u="none" strike="noStrike" cap="none">
                <a:solidFill>
                  <a:srgbClr val="888888"/>
                </a:solidFill>
                <a:latin typeface="Open Sans Light"/>
                <a:ea typeface="Open Sans Light"/>
                <a:cs typeface="Open Sans Light"/>
                <a:sym typeface="Open Sans Light"/>
              </a:defRPr>
            </a:lvl6pPr>
            <a:lvl7pPr marL="0" marR="0" lvl="6" indent="0" algn="r" rtl="0">
              <a:spcBef>
                <a:spcPts val="0"/>
              </a:spcBef>
              <a:spcAft>
                <a:spcPts val="0"/>
              </a:spcAft>
              <a:buNone/>
              <a:defRPr sz="1600" b="0" i="0" u="none" strike="noStrike" cap="none">
                <a:solidFill>
                  <a:srgbClr val="888888"/>
                </a:solidFill>
                <a:latin typeface="Open Sans Light"/>
                <a:ea typeface="Open Sans Light"/>
                <a:cs typeface="Open Sans Light"/>
                <a:sym typeface="Open Sans Light"/>
              </a:defRPr>
            </a:lvl7pPr>
            <a:lvl8pPr marL="0" marR="0" lvl="7" indent="0" algn="r" rtl="0">
              <a:spcBef>
                <a:spcPts val="0"/>
              </a:spcBef>
              <a:spcAft>
                <a:spcPts val="0"/>
              </a:spcAft>
              <a:buNone/>
              <a:defRPr sz="1600" b="0" i="0" u="none" strike="noStrike" cap="none">
                <a:solidFill>
                  <a:srgbClr val="888888"/>
                </a:solidFill>
                <a:latin typeface="Open Sans Light"/>
                <a:ea typeface="Open Sans Light"/>
                <a:cs typeface="Open Sans Light"/>
                <a:sym typeface="Open Sans Light"/>
              </a:defRPr>
            </a:lvl8pPr>
            <a:lvl9pPr marL="0" marR="0" lvl="8" indent="0" algn="r" rtl="0">
              <a:spcBef>
                <a:spcPts val="0"/>
              </a:spcBef>
              <a:spcAft>
                <a:spcPts val="0"/>
              </a:spcAft>
              <a:buNone/>
              <a:defRPr sz="1600" b="0" i="0" u="none" strike="noStrike" cap="none">
                <a:solidFill>
                  <a:srgbClr val="888888"/>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US"/>
              <a:t>‹#›</a:t>
            </a:fld>
            <a:endParaRPr dirty="0"/>
          </a:p>
        </p:txBody>
      </p:sp>
      <p:sp>
        <p:nvSpPr>
          <p:cNvPr id="174" name="Google Shape;174;p24"/>
          <p:cNvSpPr txBox="1"/>
          <p:nvPr/>
        </p:nvSpPr>
        <p:spPr>
          <a:xfrm>
            <a:off x="14968424" y="8737084"/>
            <a:ext cx="373177" cy="369332"/>
          </a:xfrm>
          <a:prstGeom prst="rect">
            <a:avLst/>
          </a:prstGeom>
          <a:noFill/>
          <a:ln>
            <a:noFill/>
          </a:ln>
        </p:spPr>
        <p:txBody>
          <a:bodyPr spcFirstLastPara="1" wrap="square" lIns="60925" tIns="60925" rIns="60925" bIns="60925" anchor="ctr" anchorCtr="0">
            <a:spAutoFit/>
          </a:bodyPr>
          <a:lstStyle/>
          <a:p>
            <a:pPr marL="0" marR="0" lvl="0" indent="0" algn="r" rtl="0">
              <a:spcBef>
                <a:spcPts val="0"/>
              </a:spcBef>
              <a:spcAft>
                <a:spcPts val="0"/>
              </a:spcAft>
              <a:buNone/>
            </a:pPr>
            <a:fld id="{00000000-1234-1234-1234-123412341234}" type="slidenum">
              <a:rPr lang="en-US" sz="1600" b="0" i="0" u="none" strike="noStrike" cap="none">
                <a:solidFill>
                  <a:srgbClr val="888888"/>
                </a:solidFill>
                <a:latin typeface="Open Sans Light"/>
                <a:ea typeface="Open Sans Light"/>
                <a:cs typeface="Open Sans Light"/>
                <a:sym typeface="Open Sans Light"/>
              </a:rPr>
              <a:t>‹#›</a:t>
            </a:fld>
            <a:endParaRPr sz="1600" b="0" i="0" u="none" strike="noStrike" cap="none" dirty="0">
              <a:solidFill>
                <a:srgbClr val="888888"/>
              </a:solidFill>
              <a:latin typeface="Open Sans Light"/>
              <a:ea typeface="Open Sans Light"/>
              <a:cs typeface="Open Sans Light"/>
              <a:sym typeface="Open Sans Light"/>
            </a:endParaRPr>
          </a:p>
        </p:txBody>
      </p:sp>
      <p:sp>
        <p:nvSpPr>
          <p:cNvPr id="175" name="Google Shape;175;p24"/>
          <p:cNvSpPr txBox="1"/>
          <p:nvPr/>
        </p:nvSpPr>
        <p:spPr>
          <a:xfrm>
            <a:off x="15171624" y="8940284"/>
            <a:ext cx="373177" cy="369332"/>
          </a:xfrm>
          <a:prstGeom prst="rect">
            <a:avLst/>
          </a:prstGeom>
          <a:noFill/>
          <a:ln>
            <a:noFill/>
          </a:ln>
        </p:spPr>
        <p:txBody>
          <a:bodyPr spcFirstLastPara="1" wrap="square" lIns="60925" tIns="60925" rIns="60925" bIns="60925" anchor="ctr" anchorCtr="0">
            <a:spAutoFit/>
          </a:bodyPr>
          <a:lstStyle/>
          <a:p>
            <a:pPr marL="0" marR="0" lvl="0" indent="0" algn="r" rtl="0">
              <a:spcBef>
                <a:spcPts val="0"/>
              </a:spcBef>
              <a:spcAft>
                <a:spcPts val="0"/>
              </a:spcAft>
              <a:buNone/>
            </a:pPr>
            <a:fld id="{00000000-1234-1234-1234-123412341234}" type="slidenum">
              <a:rPr lang="en-US" sz="1600" b="0" i="0" u="none" strike="noStrike" cap="none">
                <a:solidFill>
                  <a:srgbClr val="888888"/>
                </a:solidFill>
                <a:latin typeface="Open Sans Light"/>
                <a:ea typeface="Open Sans Light"/>
                <a:cs typeface="Open Sans Light"/>
                <a:sym typeface="Open Sans Light"/>
              </a:rPr>
              <a:t>‹#›</a:t>
            </a:fld>
            <a:endParaRPr sz="1600" b="0" i="0" u="none" strike="noStrike" cap="none" dirty="0">
              <a:solidFill>
                <a:srgbClr val="888888"/>
              </a:solidFill>
              <a:latin typeface="Open Sans Light"/>
              <a:ea typeface="Open Sans Light"/>
              <a:cs typeface="Open Sans Light"/>
              <a:sym typeface="Open Sans Light"/>
            </a:endParaRPr>
          </a:p>
        </p:txBody>
      </p:sp>
      <p:sp>
        <p:nvSpPr>
          <p:cNvPr id="176" name="Google Shape;176;p24"/>
          <p:cNvSpPr txBox="1"/>
          <p:nvPr/>
        </p:nvSpPr>
        <p:spPr>
          <a:xfrm>
            <a:off x="15374824" y="9143484"/>
            <a:ext cx="373177" cy="369332"/>
          </a:xfrm>
          <a:prstGeom prst="rect">
            <a:avLst/>
          </a:prstGeom>
          <a:noFill/>
          <a:ln>
            <a:noFill/>
          </a:ln>
        </p:spPr>
        <p:txBody>
          <a:bodyPr spcFirstLastPara="1" wrap="square" lIns="60925" tIns="60925" rIns="60925" bIns="60925" anchor="ctr" anchorCtr="0">
            <a:spAutoFit/>
          </a:bodyPr>
          <a:lstStyle/>
          <a:p>
            <a:pPr marL="0" marR="0" lvl="0" indent="0" algn="r" rtl="0">
              <a:spcBef>
                <a:spcPts val="0"/>
              </a:spcBef>
              <a:spcAft>
                <a:spcPts val="0"/>
              </a:spcAft>
              <a:buNone/>
            </a:pPr>
            <a:fld id="{00000000-1234-1234-1234-123412341234}" type="slidenum">
              <a:rPr lang="en-US" sz="1600" b="0" i="0" u="none" strike="noStrike" cap="none">
                <a:solidFill>
                  <a:srgbClr val="888888"/>
                </a:solidFill>
                <a:latin typeface="Open Sans Light"/>
                <a:ea typeface="Open Sans Light"/>
                <a:cs typeface="Open Sans Light"/>
                <a:sym typeface="Open Sans Light"/>
              </a:rPr>
              <a:t>‹#›</a:t>
            </a:fld>
            <a:endParaRPr sz="1600" b="0" i="0" u="none" strike="noStrike" cap="none" dirty="0">
              <a:solidFill>
                <a:srgbClr val="888888"/>
              </a:solidFill>
              <a:latin typeface="Open Sans Light"/>
              <a:ea typeface="Open Sans Light"/>
              <a:cs typeface="Open Sans Light"/>
              <a:sym typeface="Open Sans Light"/>
            </a:endParaRPr>
          </a:p>
        </p:txBody>
      </p:sp>
      <p:sp>
        <p:nvSpPr>
          <p:cNvPr id="177" name="Google Shape;177;p24"/>
          <p:cNvSpPr txBox="1"/>
          <p:nvPr/>
        </p:nvSpPr>
        <p:spPr>
          <a:xfrm>
            <a:off x="11379200" y="133787"/>
            <a:ext cx="675853" cy="348813"/>
          </a:xfrm>
          <a:prstGeom prst="rect">
            <a:avLst/>
          </a:prstGeom>
          <a:noFill/>
          <a:ln>
            <a:noFill/>
          </a:ln>
        </p:spPr>
        <p:txBody>
          <a:bodyPr spcFirstLastPara="1" wrap="square" lIns="121900" tIns="60925" rIns="121900" bIns="60925" anchor="t" anchorCtr="0">
            <a:spAutoFit/>
          </a:bodyPr>
          <a:lstStyle/>
          <a:p>
            <a:pPr marL="0" marR="0" lvl="0" indent="0" algn="r" rtl="0">
              <a:spcBef>
                <a:spcPts val="0"/>
              </a:spcBef>
              <a:spcAft>
                <a:spcPts val="0"/>
              </a:spcAft>
              <a:buNone/>
            </a:pPr>
            <a:fld id="{00000000-1234-1234-1234-123412341234}" type="slidenum">
              <a:rPr lang="en-US" sz="1500" b="0" i="0" u="none" strike="noStrike" cap="none">
                <a:solidFill>
                  <a:srgbClr val="7F7F7F"/>
                </a:solidFill>
                <a:latin typeface="Helvetica Neue Light"/>
                <a:ea typeface="Helvetica Neue Light"/>
                <a:cs typeface="Helvetica Neue Light"/>
                <a:sym typeface="Helvetica Neue Light"/>
              </a:rPr>
              <a:t>‹#›</a:t>
            </a:fld>
            <a:endParaRPr sz="1500" b="0" i="0" u="none" strike="noStrike" cap="none" dirty="0">
              <a:solidFill>
                <a:srgbClr val="7F7F7F"/>
              </a:solidFill>
              <a:latin typeface="Helvetica Neue Light"/>
              <a:ea typeface="Helvetica Neue Light"/>
              <a:cs typeface="Helvetica Neue Light"/>
              <a:sym typeface="Helvetica Neue Light"/>
            </a:endParaRPr>
          </a:p>
        </p:txBody>
      </p:sp>
    </p:spTree>
  </p:cSld>
  <p:clrMap bg1="lt1" tx1="dk1" bg2="dk2" tx2="lt2" accent1="accent1" accent2="accent2" accent3="accent3" accent4="accent4" accent5="accent5" accent6="accent6" hlink="hlink" folHlink="folHlink"/>
  <p:sldLayoutIdLst>
    <p:sldLayoutId id="2147483671" r:id="rId1"/>
    <p:sldLayoutId id="2147483674"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cxnSp>
        <p:nvCxnSpPr>
          <p:cNvPr id="211" name="Google Shape;211;p32"/>
          <p:cNvCxnSpPr/>
          <p:nvPr/>
        </p:nvCxnSpPr>
        <p:spPr>
          <a:xfrm>
            <a:off x="3179100" y="2990850"/>
            <a:ext cx="7315200" cy="0"/>
          </a:xfrm>
          <a:prstGeom prst="straightConnector1">
            <a:avLst/>
          </a:prstGeom>
          <a:noFill/>
          <a:ln w="9525" cap="flat" cmpd="sng">
            <a:solidFill>
              <a:srgbClr val="FFFFFF"/>
            </a:solidFill>
            <a:prstDash val="solid"/>
            <a:round/>
            <a:headEnd type="none" w="med" len="med"/>
            <a:tailEnd type="none" w="med" len="med"/>
          </a:ln>
        </p:spPr>
      </p:cxnSp>
      <p:sp>
        <p:nvSpPr>
          <p:cNvPr id="212" name="Google Shape;212;p32"/>
          <p:cNvSpPr txBox="1"/>
          <p:nvPr/>
        </p:nvSpPr>
        <p:spPr>
          <a:xfrm>
            <a:off x="1659988" y="2019300"/>
            <a:ext cx="10532012" cy="2791851"/>
          </a:xfrm>
          <a:prstGeom prst="rect">
            <a:avLst/>
          </a:prstGeom>
          <a:noFill/>
          <a:ln>
            <a:noFill/>
          </a:ln>
        </p:spPr>
        <p:txBody>
          <a:bodyPr spcFirstLastPara="1" wrap="square" lIns="121900" tIns="60925" rIns="121900" bIns="60925" anchor="t" anchorCtr="0">
            <a:noAutofit/>
          </a:bodyPr>
          <a:lstStyle/>
          <a:p>
            <a:pPr marL="0" marR="0" lvl="0" indent="0" algn="ctr" rtl="0">
              <a:spcBef>
                <a:spcPts val="0"/>
              </a:spcBef>
              <a:spcAft>
                <a:spcPts val="0"/>
              </a:spcAft>
              <a:buNone/>
            </a:pPr>
            <a:r>
              <a:rPr lang="en-US" sz="5400" b="1" dirty="0">
                <a:solidFill>
                  <a:schemeClr val="lt1"/>
                </a:solidFill>
                <a:latin typeface="Times New Roman" panose="02020603050405020304" pitchFamily="18" charset="0"/>
                <a:ea typeface="Open Sans"/>
                <a:cs typeface="Times New Roman" panose="02020603050405020304" pitchFamily="18" charset="0"/>
                <a:sym typeface="Open Sans"/>
              </a:rPr>
              <a:t>Silicon Nitride Waveguides : Quantum Photonics</a:t>
            </a:r>
            <a:endParaRPr lang="en-US" sz="2400" dirty="0">
              <a:solidFill>
                <a:schemeClr val="lt1"/>
              </a:solidFill>
              <a:latin typeface="Times New Roman" panose="02020603050405020304" pitchFamily="18" charset="0"/>
              <a:ea typeface="Open Sans"/>
              <a:cs typeface="Times New Roman" panose="02020603050405020304" pitchFamily="18" charset="0"/>
              <a:sym typeface="Open Sans"/>
            </a:endParaRPr>
          </a:p>
          <a:p>
            <a:pPr marL="0" marR="0" lvl="0" indent="0" algn="l" rtl="0">
              <a:spcBef>
                <a:spcPts val="0"/>
              </a:spcBef>
              <a:spcAft>
                <a:spcPts val="0"/>
              </a:spcAft>
              <a:buNone/>
            </a:pPr>
            <a:endParaRPr lang="en-US" sz="2100" b="1" dirty="0">
              <a:solidFill>
                <a:schemeClr val="lt1"/>
              </a:solidFill>
              <a:latin typeface="Times New Roman" panose="02020603050405020304" pitchFamily="18" charset="0"/>
              <a:ea typeface="Open Sans"/>
              <a:cs typeface="Times New Roman" panose="02020603050405020304" pitchFamily="18" charset="0"/>
              <a:sym typeface="Open Sans"/>
            </a:endParaRPr>
          </a:p>
          <a:p>
            <a:pPr marL="0" marR="0" lvl="0" indent="0" algn="ctr" rtl="0">
              <a:spcBef>
                <a:spcPts val="0"/>
              </a:spcBef>
              <a:spcAft>
                <a:spcPts val="0"/>
              </a:spcAft>
              <a:buNone/>
            </a:pPr>
            <a:r>
              <a:rPr lang="en-US" sz="1700" b="1" dirty="0">
                <a:solidFill>
                  <a:schemeClr val="lt1"/>
                </a:solidFill>
                <a:latin typeface="Times New Roman" panose="02020603050405020304" pitchFamily="18" charset="0"/>
                <a:ea typeface="Open Sans"/>
                <a:cs typeface="Times New Roman" panose="02020603050405020304" pitchFamily="18" charset="0"/>
                <a:sym typeface="Open Sans"/>
              </a:rPr>
              <a:t>Presented By</a:t>
            </a:r>
            <a:endParaRPr sz="1700" b="1" dirty="0">
              <a:solidFill>
                <a:schemeClr val="lt1"/>
              </a:solidFill>
              <a:latin typeface="Times New Roman" panose="02020603050405020304" pitchFamily="18" charset="0"/>
              <a:ea typeface="Open Sans"/>
              <a:cs typeface="Times New Roman" panose="02020603050405020304" pitchFamily="18" charset="0"/>
              <a:sym typeface="Open Sans"/>
            </a:endParaRPr>
          </a:p>
          <a:p>
            <a:pPr marL="0" marR="0" lvl="0" indent="0" algn="l" rtl="0">
              <a:spcBef>
                <a:spcPts val="0"/>
              </a:spcBef>
              <a:spcAft>
                <a:spcPts val="0"/>
              </a:spcAft>
              <a:buNone/>
            </a:pPr>
            <a:r>
              <a:rPr lang="en-US" sz="1600" dirty="0">
                <a:solidFill>
                  <a:schemeClr val="lt1"/>
                </a:solidFill>
                <a:latin typeface="Times New Roman" panose="02020603050405020304" pitchFamily="18" charset="0"/>
                <a:ea typeface="Open Sans"/>
                <a:cs typeface="Times New Roman" panose="02020603050405020304" pitchFamily="18" charset="0"/>
                <a:sym typeface="Open Sans"/>
              </a:rPr>
              <a:t> </a:t>
            </a:r>
            <a:endParaRPr sz="1600" dirty="0">
              <a:solidFill>
                <a:schemeClr val="lt1"/>
              </a:solidFill>
              <a:latin typeface="Times New Roman" panose="02020603050405020304" pitchFamily="18" charset="0"/>
              <a:ea typeface="Open Sans"/>
              <a:cs typeface="Times New Roman" panose="02020603050405020304" pitchFamily="18" charset="0"/>
              <a:sym typeface="Open Sans"/>
            </a:endParaRPr>
          </a:p>
          <a:p>
            <a:pPr marL="0" marR="0" lvl="0" indent="0" algn="l" rtl="0">
              <a:spcBef>
                <a:spcPts val="0"/>
              </a:spcBef>
              <a:spcAft>
                <a:spcPts val="0"/>
              </a:spcAft>
              <a:buNone/>
            </a:pPr>
            <a:r>
              <a:rPr lang="en-US" sz="1600" dirty="0">
                <a:solidFill>
                  <a:schemeClr val="lt1"/>
                </a:solidFill>
                <a:latin typeface="Times New Roman" panose="02020603050405020304" pitchFamily="18" charset="0"/>
                <a:ea typeface="Open Sans"/>
                <a:cs typeface="Times New Roman" panose="02020603050405020304" pitchFamily="18" charset="0"/>
                <a:sym typeface="Open Sans"/>
              </a:rPr>
              <a:t>                  </a:t>
            </a:r>
            <a:r>
              <a:rPr lang="en-US" sz="1800" dirty="0">
                <a:solidFill>
                  <a:schemeClr val="lt1"/>
                </a:solidFill>
                <a:latin typeface="Times New Roman" panose="02020603050405020304" pitchFamily="18" charset="0"/>
                <a:ea typeface="Open Sans"/>
                <a:cs typeface="Times New Roman" panose="02020603050405020304" pitchFamily="18" charset="0"/>
                <a:sym typeface="Open Sans"/>
              </a:rPr>
              <a:t>  				</a:t>
            </a:r>
            <a:r>
              <a:rPr lang="en-US" sz="1900" dirty="0">
                <a:solidFill>
                  <a:schemeClr val="lt1"/>
                </a:solidFill>
                <a:latin typeface="Times New Roman" panose="02020603050405020304" pitchFamily="18" charset="0"/>
                <a:ea typeface="Open Sans"/>
                <a:cs typeface="Times New Roman" panose="02020603050405020304" pitchFamily="18" charset="0"/>
                <a:sym typeface="Open Sans"/>
              </a:rPr>
              <a:t>Alok Anand</a:t>
            </a:r>
            <a:endParaRPr sz="1800" dirty="0">
              <a:solidFill>
                <a:schemeClr val="lt1"/>
              </a:solidFill>
              <a:latin typeface="Times New Roman" panose="02020603050405020304" pitchFamily="18" charset="0"/>
              <a:ea typeface="Open Sans"/>
              <a:cs typeface="Times New Roman" panose="02020603050405020304" pitchFamily="18" charset="0"/>
              <a:sym typeface="Open Sans"/>
            </a:endParaRPr>
          </a:p>
          <a:p>
            <a:pPr marL="0" marR="0" lvl="0" indent="0" algn="l" rtl="0">
              <a:spcBef>
                <a:spcPts val="0"/>
              </a:spcBef>
              <a:spcAft>
                <a:spcPts val="0"/>
              </a:spcAft>
              <a:buNone/>
            </a:pPr>
            <a:r>
              <a:rPr lang="en-US" sz="1500" dirty="0">
                <a:solidFill>
                  <a:schemeClr val="lt1"/>
                </a:solidFill>
                <a:latin typeface="Times New Roman" panose="02020603050405020304" pitchFamily="18" charset="0"/>
                <a:ea typeface="Open Sans"/>
                <a:cs typeface="Times New Roman" panose="02020603050405020304" pitchFamily="18" charset="0"/>
                <a:sym typeface="Open Sans"/>
              </a:rPr>
              <a:t>              				           </a:t>
            </a:r>
            <a:r>
              <a:rPr lang="en-US" sz="1300" dirty="0">
                <a:solidFill>
                  <a:schemeClr val="lt1"/>
                </a:solidFill>
                <a:latin typeface="Times New Roman" panose="02020603050405020304" pitchFamily="18" charset="0"/>
                <a:ea typeface="Open Sans"/>
                <a:cs typeface="Times New Roman" panose="02020603050405020304" pitchFamily="18" charset="0"/>
                <a:sym typeface="Open Sans"/>
              </a:rPr>
              <a:t>Electrical &amp; Computer Engineering </a:t>
            </a:r>
            <a:endParaRPr lang="en-US" sz="1300" b="1" dirty="0">
              <a:solidFill>
                <a:schemeClr val="lt1"/>
              </a:solidFill>
              <a:latin typeface="Times New Roman" panose="02020603050405020304" pitchFamily="18" charset="0"/>
              <a:ea typeface="Open Sans"/>
              <a:cs typeface="Times New Roman" panose="02020603050405020304" pitchFamily="18" charset="0"/>
              <a:sym typeface="Open Sans"/>
            </a:endParaRPr>
          </a:p>
          <a:p>
            <a:pPr marL="0" marR="0" lvl="0" indent="0" algn="ctr" rtl="0">
              <a:spcBef>
                <a:spcPts val="0"/>
              </a:spcBef>
              <a:spcAft>
                <a:spcPts val="0"/>
              </a:spcAft>
              <a:buNone/>
            </a:pPr>
            <a:r>
              <a:rPr lang="en-US" b="1" dirty="0">
                <a:solidFill>
                  <a:schemeClr val="lt1"/>
                </a:solidFill>
                <a:latin typeface="Times New Roman" panose="02020603050405020304" pitchFamily="18" charset="0"/>
                <a:ea typeface="Open Sans"/>
                <a:cs typeface="Times New Roman" panose="02020603050405020304" pitchFamily="18" charset="0"/>
                <a:sym typeface="Open Sans"/>
              </a:rPr>
              <a:t>April 26, 2022</a:t>
            </a:r>
            <a:endParaRPr lang="en-US" sz="1600" dirty="0">
              <a:solidFill>
                <a:schemeClr val="lt1"/>
              </a:solidFill>
              <a:latin typeface="Times New Roman" panose="02020603050405020304" pitchFamily="18" charset="0"/>
              <a:ea typeface="Open Sans"/>
              <a:cs typeface="Times New Roman" panose="02020603050405020304" pitchFamily="18" charset="0"/>
              <a:sym typeface="Open Sans"/>
            </a:endParaRPr>
          </a:p>
        </p:txBody>
      </p:sp>
      <p:sp>
        <p:nvSpPr>
          <p:cNvPr id="213" name="Google Shape;213;p32"/>
          <p:cNvSpPr txBox="1"/>
          <p:nvPr/>
        </p:nvSpPr>
        <p:spPr>
          <a:xfrm>
            <a:off x="1659988" y="5503572"/>
            <a:ext cx="10532012" cy="1017563"/>
          </a:xfrm>
          <a:prstGeom prst="rect">
            <a:avLst/>
          </a:prstGeom>
          <a:noFill/>
          <a:ln>
            <a:noFill/>
          </a:ln>
        </p:spPr>
        <p:txBody>
          <a:bodyPr spcFirstLastPara="1" wrap="square" lIns="121900" tIns="60925" rIns="121900" bIns="60925" anchor="t" anchorCtr="0">
            <a:noAutofit/>
          </a:bodyPr>
          <a:lstStyle/>
          <a:p>
            <a:pPr algn="ctr" latinLnBrk="1"/>
            <a:r>
              <a:rPr lang="en-US" sz="1800" b="1" i="0" dirty="0">
                <a:solidFill>
                  <a:schemeClr val="bg1"/>
                </a:solidFill>
                <a:effectLst/>
                <a:latin typeface="Times New Roman" panose="02020603050405020304" pitchFamily="18" charset="0"/>
                <a:ea typeface="Open Sans" panose="020B0606030504020204" pitchFamily="34" charset="0"/>
                <a:cs typeface="Times New Roman" panose="02020603050405020304" pitchFamily="18" charset="0"/>
              </a:rPr>
              <a:t>MICRO AND NANO FABRICATION (18-615)</a:t>
            </a:r>
          </a:p>
          <a:p>
            <a:pPr marL="0" marR="0" lvl="0" indent="0" algn="ctr" rtl="0">
              <a:spcBef>
                <a:spcPts val="400"/>
              </a:spcBef>
              <a:spcAft>
                <a:spcPts val="0"/>
              </a:spcAft>
              <a:buNone/>
            </a:pPr>
            <a:endParaRPr lang="en-US" sz="1600" dirty="0">
              <a:solidFill>
                <a:srgbClr val="FFFFFF"/>
              </a:solidFill>
              <a:latin typeface="Times New Roman" panose="02020603050405020304" pitchFamily="18" charset="0"/>
              <a:ea typeface="Open Sans"/>
              <a:cs typeface="Times New Roman" panose="02020603050405020304" pitchFamily="18" charset="0"/>
              <a:sym typeface="Open Sans"/>
            </a:endParaRPr>
          </a:p>
          <a:p>
            <a:pPr marL="0" marR="0" lvl="0" indent="0" algn="ctr" rtl="0">
              <a:spcBef>
                <a:spcPts val="400"/>
              </a:spcBef>
              <a:spcAft>
                <a:spcPts val="0"/>
              </a:spcAft>
              <a:buNone/>
            </a:pPr>
            <a:r>
              <a:rPr lang="en-US" sz="2000" b="1" dirty="0">
                <a:solidFill>
                  <a:srgbClr val="FFFFFF"/>
                </a:solidFill>
                <a:latin typeface="Times New Roman" panose="02020603050405020304" pitchFamily="18" charset="0"/>
                <a:ea typeface="Open Sans"/>
                <a:cs typeface="Times New Roman" panose="02020603050405020304" pitchFamily="18" charset="0"/>
                <a:sym typeface="Open Sans"/>
              </a:rPr>
              <a:t>Professor Gianluca Piazza</a:t>
            </a:r>
            <a:endParaRPr sz="2000" b="1" dirty="0">
              <a:solidFill>
                <a:srgbClr val="FFFFFF"/>
              </a:solidFill>
              <a:latin typeface="Times New Roman" panose="02020603050405020304" pitchFamily="18" charset="0"/>
              <a:ea typeface="Open Sans"/>
              <a:cs typeface="Times New Roman" panose="02020603050405020304" pitchFamily="18" charset="0"/>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3"/>
          <p:cNvSpPr txBox="1">
            <a:spLocks noGrp="1"/>
          </p:cNvSpPr>
          <p:nvPr>
            <p:ph type="title"/>
          </p:nvPr>
        </p:nvSpPr>
        <p:spPr>
          <a:xfrm>
            <a:off x="293860" y="184631"/>
            <a:ext cx="12112086" cy="814174"/>
          </a:xfrm>
          <a:prstGeom prst="rect">
            <a:avLst/>
          </a:prstGeom>
          <a:noFill/>
          <a:ln>
            <a:noFill/>
          </a:ln>
        </p:spPr>
        <p:txBody>
          <a:bodyPr spcFirstLastPara="1" wrap="square" lIns="121900" tIns="60925" rIns="121900" bIns="60925" anchor="t" anchorCtr="0">
            <a:noAutofit/>
          </a:bodyPr>
          <a:lstStyle/>
          <a:p>
            <a:pPr lvl="0"/>
            <a:r>
              <a:rPr lang="en-US" sz="4300" dirty="0">
                <a:solidFill>
                  <a:schemeClr val="accent1"/>
                </a:solidFill>
              </a:rPr>
              <a:t>Lithography – E-beam and parameters</a:t>
            </a:r>
            <a:endParaRPr sz="1900" dirty="0"/>
          </a:p>
        </p:txBody>
      </p:sp>
      <p:sp>
        <p:nvSpPr>
          <p:cNvPr id="26" name="Google Shape;219;p33"/>
          <p:cNvSpPr txBox="1">
            <a:spLocks noGrp="1"/>
          </p:cNvSpPr>
          <p:nvPr>
            <p:ph type="body" idx="1"/>
          </p:nvPr>
        </p:nvSpPr>
        <p:spPr>
          <a:xfrm>
            <a:off x="442349" y="998805"/>
            <a:ext cx="6072751" cy="5240070"/>
          </a:xfrm>
          <a:prstGeom prst="rect">
            <a:avLst/>
          </a:prstGeom>
          <a:noFill/>
          <a:ln>
            <a:noFill/>
          </a:ln>
        </p:spPr>
        <p:txBody>
          <a:bodyPr spcFirstLastPara="1" wrap="square" lIns="121900" tIns="60925" rIns="121900" bIns="60925" anchor="t" anchorCtr="0">
            <a:noAutofit/>
          </a:bodyPr>
          <a:lstStyle/>
          <a:p>
            <a:pPr marL="0" indent="0"/>
            <a:r>
              <a:rPr lang="en-US" b="1" dirty="0"/>
              <a:t>E-beam lithography : </a:t>
            </a:r>
          </a:p>
          <a:p>
            <a:pPr marL="342900" indent="-342900">
              <a:buFont typeface="Arial" panose="020B0604020202020204" pitchFamily="34" charset="0"/>
              <a:buChar char="•"/>
            </a:pPr>
            <a:r>
              <a:rPr lang="en-US" b="1" dirty="0"/>
              <a:t>Attain small feature sizes.</a:t>
            </a:r>
          </a:p>
          <a:p>
            <a:pPr marL="342900" indent="-342900">
              <a:buFont typeface="Arial" panose="020B0604020202020204" pitchFamily="34" charset="0"/>
              <a:buChar char="•"/>
            </a:pPr>
            <a:r>
              <a:rPr lang="en-US" b="1" dirty="0"/>
              <a:t>Maintain design flexibility</a:t>
            </a:r>
          </a:p>
          <a:p>
            <a:pPr marL="342900" indent="-342900">
              <a:buFont typeface="Arial" panose="020B0604020202020204" pitchFamily="34" charset="0"/>
              <a:buChar char="•"/>
            </a:pPr>
            <a:r>
              <a:rPr lang="en-US" b="1" dirty="0"/>
              <a:t>Available in research facilities</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b="1" dirty="0"/>
          </a:p>
          <a:p>
            <a:pPr marL="0" indent="0"/>
            <a:r>
              <a:rPr lang="en-US" b="1" dirty="0"/>
              <a:t>Parameters</a:t>
            </a:r>
          </a:p>
          <a:p>
            <a:pPr marL="342900" indent="-342900">
              <a:buFont typeface="Arial" panose="020B0604020202020204" pitchFamily="34" charset="0"/>
              <a:buChar char="•"/>
            </a:pPr>
            <a:r>
              <a:rPr lang="en-US" b="1" dirty="0"/>
              <a:t>Accelerating voltage : 100 kV </a:t>
            </a:r>
          </a:p>
          <a:p>
            <a:pPr marL="342900" indent="-342900">
              <a:buFont typeface="Arial" panose="020B0604020202020204" pitchFamily="34" charset="0"/>
              <a:buChar char="•"/>
            </a:pPr>
            <a:r>
              <a:rPr lang="en-US" b="1" dirty="0"/>
              <a:t>Beam current : maximum100 </a:t>
            </a:r>
            <a:r>
              <a:rPr lang="en-US" b="1" dirty="0" err="1"/>
              <a:t>nA</a:t>
            </a:r>
            <a:r>
              <a:rPr lang="en-US" b="1" dirty="0"/>
              <a:t> (maximum) </a:t>
            </a:r>
          </a:p>
          <a:p>
            <a:pPr marL="342900" indent="-342900">
              <a:buFont typeface="Arial" panose="020B0604020202020204" pitchFamily="34" charset="0"/>
              <a:buChar char="•"/>
            </a:pPr>
            <a:r>
              <a:rPr lang="en-US" b="1" dirty="0"/>
              <a:t>Clock speed : 100 MHz (maximum)</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60691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3"/>
          <p:cNvSpPr txBox="1">
            <a:spLocks noGrp="1"/>
          </p:cNvSpPr>
          <p:nvPr>
            <p:ph type="title"/>
          </p:nvPr>
        </p:nvSpPr>
        <p:spPr>
          <a:xfrm>
            <a:off x="293860" y="184631"/>
            <a:ext cx="11455791" cy="814174"/>
          </a:xfrm>
          <a:prstGeom prst="rect">
            <a:avLst/>
          </a:prstGeom>
          <a:noFill/>
          <a:ln>
            <a:noFill/>
          </a:ln>
        </p:spPr>
        <p:txBody>
          <a:bodyPr spcFirstLastPara="1" wrap="square" lIns="121900" tIns="60925" rIns="121900" bIns="60925" anchor="t" anchorCtr="0">
            <a:noAutofit/>
          </a:bodyPr>
          <a:lstStyle/>
          <a:p>
            <a:pPr lvl="0"/>
            <a:r>
              <a:rPr lang="en-US" sz="4300" dirty="0">
                <a:solidFill>
                  <a:schemeClr val="accent1"/>
                </a:solidFill>
              </a:rPr>
              <a:t>Lithography Process</a:t>
            </a:r>
            <a:endParaRPr sz="1900" dirty="0"/>
          </a:p>
        </p:txBody>
      </p:sp>
      <mc:AlternateContent xmlns:mc="http://schemas.openxmlformats.org/markup-compatibility/2006" xmlns:a14="http://schemas.microsoft.com/office/drawing/2010/main">
        <mc:Choice Requires="a14">
          <p:sp>
            <p:nvSpPr>
              <p:cNvPr id="26" name="Google Shape;219;p33"/>
              <p:cNvSpPr txBox="1">
                <a:spLocks noGrp="1"/>
              </p:cNvSpPr>
              <p:nvPr>
                <p:ph type="body" idx="1"/>
              </p:nvPr>
            </p:nvSpPr>
            <p:spPr>
              <a:xfrm>
                <a:off x="442350" y="884505"/>
                <a:ext cx="7621788" cy="5240070"/>
              </a:xfrm>
              <a:prstGeom prst="rect">
                <a:avLst/>
              </a:prstGeom>
              <a:noFill/>
              <a:ln>
                <a:noFill/>
              </a:ln>
            </p:spPr>
            <p:txBody>
              <a:bodyPr spcFirstLastPara="1" wrap="square" lIns="121900" tIns="60925" rIns="121900" bIns="60925" anchor="t" anchorCtr="0">
                <a:noAutofit/>
              </a:bodyPr>
              <a:lstStyle/>
              <a:p>
                <a:pPr marL="342900" indent="-342900">
                  <a:buFont typeface="Arial" panose="020B0604020202020204" pitchFamily="34" charset="0"/>
                  <a:buChar char="•"/>
                </a:pPr>
                <a:r>
                  <a:rPr lang="en-US" b="1" dirty="0"/>
                  <a:t>Resist coating - RCA cleaned wafer                                                                     (3:1 mixture of </a:t>
                </a:r>
                <a14:m>
                  <m:oMath xmlns:m="http://schemas.openxmlformats.org/officeDocument/2006/math">
                    <m:sSub>
                      <m:sSubPr>
                        <m:ctrlPr>
                          <a:rPr lang="en-US" sz="2000" b="1" i="1" smtClean="0">
                            <a:latin typeface="Cambria Math" panose="02040503050406030204" pitchFamily="18" charset="0"/>
                          </a:rPr>
                        </m:ctrlPr>
                      </m:sSubPr>
                      <m:e>
                        <m:r>
                          <a:rPr lang="en-US" sz="2000" b="1" i="0" smtClean="0">
                            <a:latin typeface="Cambria Math" panose="02040503050406030204" pitchFamily="18" charset="0"/>
                          </a:rPr>
                          <m:t>𝐇</m:t>
                        </m:r>
                      </m:e>
                      <m:sub>
                        <m:r>
                          <a:rPr lang="en-US" sz="2000" b="1" i="1" smtClean="0">
                            <a:latin typeface="Cambria Math" panose="02040503050406030204" pitchFamily="18" charset="0"/>
                          </a:rPr>
                          <m:t>𝟐</m:t>
                        </m:r>
                      </m:sub>
                    </m:sSub>
                    <m:sSub>
                      <m:sSubPr>
                        <m:ctrlPr>
                          <a:rPr lang="en-US" sz="2000" b="1" i="1">
                            <a:latin typeface="Cambria Math" panose="02040503050406030204" pitchFamily="18" charset="0"/>
                          </a:rPr>
                        </m:ctrlPr>
                      </m:sSubPr>
                      <m:e>
                        <m:r>
                          <a:rPr lang="en-US" sz="2000" b="1" i="0" smtClean="0">
                            <a:latin typeface="Cambria Math" panose="02040503050406030204" pitchFamily="18" charset="0"/>
                          </a:rPr>
                          <m:t>𝐒𝐎</m:t>
                        </m:r>
                      </m:e>
                      <m:sub>
                        <m:r>
                          <a:rPr lang="en-US" sz="2000" b="1" i="0">
                            <a:latin typeface="Cambria Math" panose="02040503050406030204" pitchFamily="18" charset="0"/>
                          </a:rPr>
                          <m:t>𝟒</m:t>
                        </m:r>
                      </m:sub>
                    </m:sSub>
                  </m:oMath>
                </a14:m>
                <a:r>
                  <a:rPr lang="en-US" sz="2000" b="1" dirty="0"/>
                  <a:t> and </a:t>
                </a:r>
                <a14:m>
                  <m:oMath xmlns:m="http://schemas.openxmlformats.org/officeDocument/2006/math">
                    <m:sSub>
                      <m:sSubPr>
                        <m:ctrlPr>
                          <a:rPr lang="en-US" sz="2000" b="1" i="1">
                            <a:latin typeface="Cambria Math" panose="02040503050406030204" pitchFamily="18" charset="0"/>
                          </a:rPr>
                        </m:ctrlPr>
                      </m:sSubPr>
                      <m:e>
                        <m:r>
                          <a:rPr lang="en-US" sz="2000" b="1">
                            <a:latin typeface="Cambria Math" panose="02040503050406030204" pitchFamily="18" charset="0"/>
                          </a:rPr>
                          <m:t>𝐇</m:t>
                        </m:r>
                      </m:e>
                      <m:sub>
                        <m:r>
                          <a:rPr lang="en-US" sz="2000" b="1" i="1">
                            <a:latin typeface="Cambria Math" panose="02040503050406030204" pitchFamily="18" charset="0"/>
                          </a:rPr>
                          <m:t>𝟐</m:t>
                        </m:r>
                      </m:sub>
                    </m:sSub>
                    <m:sSub>
                      <m:sSubPr>
                        <m:ctrlPr>
                          <a:rPr lang="en-US" sz="2000" b="1" i="1">
                            <a:latin typeface="Cambria Math" panose="02040503050406030204" pitchFamily="18" charset="0"/>
                          </a:rPr>
                        </m:ctrlPr>
                      </m:sSubPr>
                      <m:e>
                        <m:r>
                          <a:rPr lang="en-US" sz="2000" b="1">
                            <a:latin typeface="Cambria Math" panose="02040503050406030204" pitchFamily="18" charset="0"/>
                          </a:rPr>
                          <m:t>𝐎</m:t>
                        </m:r>
                      </m:e>
                      <m:sub>
                        <m:r>
                          <a:rPr lang="en-US" sz="2000" b="1" i="1" smtClean="0">
                            <a:latin typeface="Cambria Math" panose="02040503050406030204" pitchFamily="18" charset="0"/>
                          </a:rPr>
                          <m:t>𝟐</m:t>
                        </m:r>
                      </m:sub>
                    </m:sSub>
                  </m:oMath>
                </a14:m>
                <a:r>
                  <a:rPr lang="en-US" b="1" dirty="0"/>
                  <a:t>)</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b="1" dirty="0"/>
                  <a:t>Spin coated with adhesion promoter to resist</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b="1" dirty="0"/>
                  <a:t>Spin coating wafer with negative photoresist.                            (2000 RPM for 60 secs : pre-bake resist for 1 min at 90 °C)      Result resist thickness : 450 nm. </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b="1" dirty="0"/>
                  <a:t>Patterned resist exposure</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b="1" dirty="0"/>
                  <a:t>Resist development, 60 secs with AZ 726 MIF Developer Dilute Tetramethylammonium hydroxide (TMAH) surfactants.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mc:Choice>
        <mc:Fallback xmlns="">
          <p:sp>
            <p:nvSpPr>
              <p:cNvPr id="26" name="Google Shape;219;p33"/>
              <p:cNvSpPr txBox="1">
                <a:spLocks noGrp="1" noRot="1" noChangeAspect="1" noMove="1" noResize="1" noEditPoints="1" noAdjustHandles="1" noChangeArrowheads="1" noChangeShapeType="1" noTextEdit="1"/>
              </p:cNvSpPr>
              <p:nvPr>
                <p:ph type="body" idx="1"/>
              </p:nvPr>
            </p:nvSpPr>
            <p:spPr>
              <a:xfrm>
                <a:off x="442350" y="884505"/>
                <a:ext cx="7621788" cy="5240070"/>
              </a:xfrm>
              <a:prstGeom prst="rect">
                <a:avLst/>
              </a:prstGeom>
              <a:blipFill>
                <a:blip r:embed="rId3"/>
                <a:stretch>
                  <a:fillRect l="-240" r="-18080"/>
                </a:stretch>
              </a:blipFill>
              <a:ln>
                <a:noFill/>
              </a:ln>
            </p:spPr>
            <p:txBody>
              <a:bodyPr/>
              <a:lstStyle/>
              <a:p>
                <a:r>
                  <a:rPr lang="en-US">
                    <a:noFill/>
                  </a:rPr>
                  <a:t> </a:t>
                </a:r>
              </a:p>
            </p:txBody>
          </p:sp>
        </mc:Fallback>
      </mc:AlternateContent>
      <p:pic>
        <p:nvPicPr>
          <p:cNvPr id="3" name="Picture 2">
            <a:extLst>
              <a:ext uri="{FF2B5EF4-FFF2-40B4-BE49-F238E27FC236}">
                <a16:creationId xmlns:a16="http://schemas.microsoft.com/office/drawing/2014/main" id="{4F43A897-CBDE-4E9C-84F6-904DD2E2C82D}"/>
              </a:ext>
            </a:extLst>
          </p:cNvPr>
          <p:cNvPicPr>
            <a:picLocks noChangeAspect="1"/>
          </p:cNvPicPr>
          <p:nvPr/>
        </p:nvPicPr>
        <p:blipFill>
          <a:blip r:embed="rId4"/>
          <a:stretch>
            <a:fillRect/>
          </a:stretch>
        </p:blipFill>
        <p:spPr>
          <a:xfrm>
            <a:off x="7680737" y="1"/>
            <a:ext cx="3684784" cy="5671038"/>
          </a:xfrm>
          <a:prstGeom prst="rect">
            <a:avLst/>
          </a:prstGeom>
        </p:spPr>
      </p:pic>
    </p:spTree>
    <p:extLst>
      <p:ext uri="{BB962C8B-B14F-4D97-AF65-F5344CB8AC3E}">
        <p14:creationId xmlns:p14="http://schemas.microsoft.com/office/powerpoint/2010/main" val="2466949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3"/>
          <p:cNvSpPr txBox="1">
            <a:spLocks noGrp="1"/>
          </p:cNvSpPr>
          <p:nvPr>
            <p:ph type="title"/>
          </p:nvPr>
        </p:nvSpPr>
        <p:spPr>
          <a:xfrm>
            <a:off x="293860" y="184631"/>
            <a:ext cx="11455791" cy="814174"/>
          </a:xfrm>
          <a:prstGeom prst="rect">
            <a:avLst/>
          </a:prstGeom>
          <a:noFill/>
          <a:ln>
            <a:noFill/>
          </a:ln>
        </p:spPr>
        <p:txBody>
          <a:bodyPr spcFirstLastPara="1" wrap="square" lIns="121900" tIns="60925" rIns="121900" bIns="60925" anchor="t" anchorCtr="0">
            <a:noAutofit/>
          </a:bodyPr>
          <a:lstStyle/>
          <a:p>
            <a:pPr lvl="0"/>
            <a:r>
              <a:rPr lang="en-US" sz="4300" dirty="0">
                <a:solidFill>
                  <a:schemeClr val="accent1"/>
                </a:solidFill>
              </a:rPr>
              <a:t>Etch Process and Parameters</a:t>
            </a:r>
            <a:endParaRPr sz="1900" dirty="0"/>
          </a:p>
        </p:txBody>
      </p:sp>
      <mc:AlternateContent xmlns:mc="http://schemas.openxmlformats.org/markup-compatibility/2006" xmlns:a14="http://schemas.microsoft.com/office/drawing/2010/main">
        <mc:Choice Requires="a14">
          <p:sp>
            <p:nvSpPr>
              <p:cNvPr id="26" name="Google Shape;219;p33"/>
              <p:cNvSpPr txBox="1">
                <a:spLocks noGrp="1"/>
              </p:cNvSpPr>
              <p:nvPr>
                <p:ph type="body" idx="1"/>
              </p:nvPr>
            </p:nvSpPr>
            <p:spPr>
              <a:xfrm>
                <a:off x="442349" y="998805"/>
                <a:ext cx="7170563" cy="5240070"/>
              </a:xfrm>
              <a:prstGeom prst="rect">
                <a:avLst/>
              </a:prstGeom>
              <a:noFill/>
              <a:ln>
                <a:noFill/>
              </a:ln>
            </p:spPr>
            <p:txBody>
              <a:bodyPr spcFirstLastPara="1" wrap="square" lIns="121900" tIns="60925" rIns="121900" bIns="60925" anchor="t" anchorCtr="0">
                <a:noAutofit/>
              </a:bodyPr>
              <a:lstStyle/>
              <a:p>
                <a:pPr marL="342900" indent="-342900">
                  <a:buFont typeface="Arial" panose="020B0604020202020204" pitchFamily="34" charset="0"/>
                  <a:buChar char="•"/>
                </a:pPr>
                <a:r>
                  <a:rPr lang="en-US" b="1" dirty="0"/>
                  <a:t>Mixture</a:t>
                </a:r>
                <a:r>
                  <a:rPr lang="en-US" sz="2000" b="1" dirty="0"/>
                  <a:t> </a:t>
                </a:r>
                <a14:m>
                  <m:oMath xmlns:m="http://schemas.openxmlformats.org/officeDocument/2006/math">
                    <m:sSub>
                      <m:sSubPr>
                        <m:ctrlPr>
                          <a:rPr lang="en-US" sz="2000" b="1" i="1" smtClean="0">
                            <a:latin typeface="Cambria Math" panose="02040503050406030204" pitchFamily="18" charset="0"/>
                          </a:rPr>
                        </m:ctrlPr>
                      </m:sSubPr>
                      <m:e>
                        <m:r>
                          <a:rPr lang="en-US" sz="2000" b="1" i="0" smtClean="0">
                            <a:latin typeface="Cambria Math" panose="02040503050406030204" pitchFamily="18" charset="0"/>
                          </a:rPr>
                          <m:t>𝐂𝐇𝐅</m:t>
                        </m:r>
                      </m:e>
                      <m:sub>
                        <m:r>
                          <a:rPr lang="en-US" sz="2000" b="1" i="0" smtClean="0">
                            <a:latin typeface="Cambria Math" panose="02040503050406030204" pitchFamily="18" charset="0"/>
                          </a:rPr>
                          <m:t>𝟑</m:t>
                        </m:r>
                      </m:sub>
                    </m:sSub>
                  </m:oMath>
                </a14:m>
                <a:r>
                  <a:rPr lang="en-US" sz="1800" b="1" dirty="0"/>
                  <a:t> </a:t>
                </a:r>
                <a:r>
                  <a:rPr lang="en-US" b="1" dirty="0"/>
                  <a:t>,</a:t>
                </a:r>
                <a:r>
                  <a:rPr lang="en-US" sz="2000" b="1" dirty="0"/>
                  <a:t> </a:t>
                </a:r>
                <a14:m>
                  <m:oMath xmlns:m="http://schemas.openxmlformats.org/officeDocument/2006/math">
                    <m:sSub>
                      <m:sSubPr>
                        <m:ctrlPr>
                          <a:rPr lang="en-US" sz="2000" b="1" i="1" smtClean="0">
                            <a:latin typeface="Cambria Math" panose="02040503050406030204" pitchFamily="18" charset="0"/>
                          </a:rPr>
                        </m:ctrlPr>
                      </m:sSubPr>
                      <m:e>
                        <m:r>
                          <a:rPr lang="en-US" sz="2000" b="1" i="0" smtClean="0">
                            <a:latin typeface="Cambria Math" panose="02040503050406030204" pitchFamily="18" charset="0"/>
                          </a:rPr>
                          <m:t>𝐎</m:t>
                        </m:r>
                      </m:e>
                      <m:sub>
                        <m:r>
                          <a:rPr lang="en-US" sz="2000" b="1" i="1" smtClean="0">
                            <a:latin typeface="Cambria Math" panose="02040503050406030204" pitchFamily="18" charset="0"/>
                          </a:rPr>
                          <m:t>𝟐</m:t>
                        </m:r>
                      </m:sub>
                    </m:sSub>
                  </m:oMath>
                </a14:m>
                <a:r>
                  <a:rPr lang="en-US" sz="2000" b="1" dirty="0"/>
                  <a:t> , </a:t>
                </a:r>
                <a14:m>
                  <m:oMath xmlns:m="http://schemas.openxmlformats.org/officeDocument/2006/math">
                    <m:sSub>
                      <m:sSubPr>
                        <m:ctrlPr>
                          <a:rPr lang="en-US" sz="2000" b="1" i="1">
                            <a:latin typeface="Cambria Math" panose="02040503050406030204" pitchFamily="18" charset="0"/>
                          </a:rPr>
                        </m:ctrlPr>
                      </m:sSubPr>
                      <m:e>
                        <m:r>
                          <a:rPr lang="en-US" sz="2000" b="1" i="0" smtClean="0">
                            <a:latin typeface="Cambria Math" panose="02040503050406030204" pitchFamily="18" charset="0"/>
                          </a:rPr>
                          <m:t>𝐍</m:t>
                        </m:r>
                      </m:e>
                      <m:sub>
                        <m:r>
                          <a:rPr lang="en-US" sz="2000" b="1" i="1">
                            <a:latin typeface="Cambria Math" panose="02040503050406030204" pitchFamily="18" charset="0"/>
                          </a:rPr>
                          <m:t>𝟐</m:t>
                        </m:r>
                      </m:sub>
                    </m:sSub>
                    <m:r>
                      <a:rPr lang="en-US" sz="1800" b="1" i="1">
                        <a:latin typeface="Cambria Math" panose="02040503050406030204" pitchFamily="18" charset="0"/>
                      </a:rPr>
                      <m:t> </m:t>
                    </m:r>
                  </m:oMath>
                </a14:m>
                <a:r>
                  <a:rPr lang="en-US" b="1" dirty="0"/>
                  <a:t>reduce polymer residue on sidewalls during etching. </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b="1" dirty="0"/>
                  <a:t>Low rates are 47 </a:t>
                </a:r>
                <a:r>
                  <a:rPr lang="en-US" b="1" dirty="0" err="1"/>
                  <a:t>sccm</a:t>
                </a:r>
                <a:r>
                  <a:rPr lang="en-US" b="1" dirty="0"/>
                  <a:t> of </a:t>
                </a:r>
                <a14:m>
                  <m:oMath xmlns:m="http://schemas.openxmlformats.org/officeDocument/2006/math">
                    <m:sSub>
                      <m:sSubPr>
                        <m:ctrlPr>
                          <a:rPr lang="en-US" sz="2000" b="1" i="1" smtClean="0">
                            <a:latin typeface="Cambria Math" panose="02040503050406030204" pitchFamily="18" charset="0"/>
                          </a:rPr>
                        </m:ctrlPr>
                      </m:sSubPr>
                      <m:e>
                        <m:r>
                          <a:rPr lang="en-US" sz="2000" b="1" i="0" smtClean="0">
                            <a:latin typeface="Cambria Math" panose="02040503050406030204" pitchFamily="18" charset="0"/>
                          </a:rPr>
                          <m:t>𝐂𝐇𝐅</m:t>
                        </m:r>
                      </m:e>
                      <m:sub>
                        <m:r>
                          <a:rPr lang="en-US" sz="2000" b="1" i="0" smtClean="0">
                            <a:latin typeface="Cambria Math" panose="02040503050406030204" pitchFamily="18" charset="0"/>
                          </a:rPr>
                          <m:t>𝟑</m:t>
                        </m:r>
                      </m:sub>
                    </m:sSub>
                  </m:oMath>
                </a14:m>
                <a:r>
                  <a:rPr lang="en-US" sz="2000" b="1" dirty="0"/>
                  <a:t> </a:t>
                </a:r>
                <a:r>
                  <a:rPr lang="en-US" b="1" dirty="0"/>
                  <a:t>, 23 </a:t>
                </a:r>
                <a:r>
                  <a:rPr lang="en-US" b="1" dirty="0" err="1"/>
                  <a:t>sccm</a:t>
                </a:r>
                <a:r>
                  <a:rPr lang="en-US" b="1" dirty="0"/>
                  <a:t> of </a:t>
                </a:r>
                <a14:m>
                  <m:oMath xmlns:m="http://schemas.openxmlformats.org/officeDocument/2006/math">
                    <m:sSub>
                      <m:sSubPr>
                        <m:ctrlPr>
                          <a:rPr lang="en-US" sz="2000" b="1" i="1">
                            <a:latin typeface="Cambria Math" panose="02040503050406030204" pitchFamily="18" charset="0"/>
                          </a:rPr>
                        </m:ctrlPr>
                      </m:sSubPr>
                      <m:e>
                        <m:r>
                          <a:rPr lang="en-US" sz="2000" b="1">
                            <a:latin typeface="Cambria Math" panose="02040503050406030204" pitchFamily="18" charset="0"/>
                          </a:rPr>
                          <m:t>𝐎</m:t>
                        </m:r>
                      </m:e>
                      <m:sub>
                        <m:r>
                          <a:rPr lang="en-US" sz="2000" b="1" i="1">
                            <a:latin typeface="Cambria Math" panose="02040503050406030204" pitchFamily="18" charset="0"/>
                          </a:rPr>
                          <m:t>𝟐</m:t>
                        </m:r>
                      </m:sub>
                    </m:sSub>
                  </m:oMath>
                </a14:m>
                <a:r>
                  <a:rPr lang="en-US" b="1" dirty="0"/>
                  <a:t> and 7 </a:t>
                </a:r>
                <a:r>
                  <a:rPr lang="en-US" b="1" dirty="0" err="1"/>
                  <a:t>sccm</a:t>
                </a:r>
                <a:r>
                  <a:rPr lang="en-US" b="1" dirty="0"/>
                  <a:t> of </a:t>
                </a:r>
                <a14:m>
                  <m:oMath xmlns:m="http://schemas.openxmlformats.org/officeDocument/2006/math">
                    <m:sSub>
                      <m:sSubPr>
                        <m:ctrlPr>
                          <a:rPr lang="en-US" sz="2000" b="1" i="1">
                            <a:latin typeface="Cambria Math" panose="02040503050406030204" pitchFamily="18" charset="0"/>
                          </a:rPr>
                        </m:ctrlPr>
                      </m:sSubPr>
                      <m:e>
                        <m:r>
                          <a:rPr lang="en-US" sz="2000" b="1">
                            <a:latin typeface="Cambria Math" panose="02040503050406030204" pitchFamily="18" charset="0"/>
                          </a:rPr>
                          <m:t>𝐍</m:t>
                        </m:r>
                      </m:e>
                      <m:sub>
                        <m:r>
                          <a:rPr lang="en-US" sz="2000" b="1" i="1">
                            <a:latin typeface="Cambria Math" panose="02040503050406030204" pitchFamily="18" charset="0"/>
                          </a:rPr>
                          <m:t>𝟐</m:t>
                        </m:r>
                      </m:sub>
                    </m:sSub>
                  </m:oMath>
                </a14:m>
                <a:r>
                  <a:rPr lang="en-US" b="1" dirty="0"/>
                  <a:t>, increases etch selectivity</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b="1" dirty="0"/>
                  <a:t>Entire waveguide pattern into thick films </a:t>
                </a:r>
              </a:p>
              <a:p>
                <a:pPr marL="0" indent="0"/>
                <a:r>
                  <a:rPr lang="en-US" b="1" dirty="0"/>
                  <a:t>      Eliminates in-situ polymer formation on sidewalls. </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b="1" dirty="0"/>
                  <a:t>After etching, strip remaining oxide hard mask in dilute hydrofluoric acid.</a:t>
                </a:r>
              </a:p>
            </p:txBody>
          </p:sp>
        </mc:Choice>
        <mc:Fallback xmlns="">
          <p:sp>
            <p:nvSpPr>
              <p:cNvPr id="26" name="Google Shape;219;p33"/>
              <p:cNvSpPr txBox="1">
                <a:spLocks noGrp="1" noRot="1" noChangeAspect="1" noMove="1" noResize="1" noEditPoints="1" noAdjustHandles="1" noChangeArrowheads="1" noChangeShapeType="1" noTextEdit="1"/>
              </p:cNvSpPr>
              <p:nvPr>
                <p:ph type="body" idx="1"/>
              </p:nvPr>
            </p:nvSpPr>
            <p:spPr>
              <a:xfrm>
                <a:off x="442349" y="998805"/>
                <a:ext cx="7170563" cy="5240070"/>
              </a:xfrm>
              <a:prstGeom prst="rect">
                <a:avLst/>
              </a:prstGeom>
              <a:blipFill>
                <a:blip r:embed="rId3"/>
                <a:stretch>
                  <a:fillRect l="-255"/>
                </a:stretch>
              </a:blipFill>
              <a:ln>
                <a:noFill/>
              </a:ln>
            </p:spPr>
            <p:txBody>
              <a:bodyPr/>
              <a:lstStyle/>
              <a:p>
                <a:r>
                  <a:rPr lang="en-US">
                    <a:noFill/>
                  </a:rPr>
                  <a:t> </a:t>
                </a:r>
              </a:p>
            </p:txBody>
          </p:sp>
        </mc:Fallback>
      </mc:AlternateContent>
      <p:pic>
        <p:nvPicPr>
          <p:cNvPr id="7" name="Picture 6">
            <a:extLst>
              <a:ext uri="{FF2B5EF4-FFF2-40B4-BE49-F238E27FC236}">
                <a16:creationId xmlns:a16="http://schemas.microsoft.com/office/drawing/2014/main" id="{C92EFEF1-608A-4FBB-9D42-FB8F7AA9A9BF}"/>
              </a:ext>
            </a:extLst>
          </p:cNvPr>
          <p:cNvPicPr>
            <a:picLocks noChangeAspect="1"/>
          </p:cNvPicPr>
          <p:nvPr/>
        </p:nvPicPr>
        <p:blipFill>
          <a:blip r:embed="rId4"/>
          <a:stretch>
            <a:fillRect/>
          </a:stretch>
        </p:blipFill>
        <p:spPr>
          <a:xfrm>
            <a:off x="7612912" y="3517393"/>
            <a:ext cx="4620555" cy="2208139"/>
          </a:xfrm>
          <a:prstGeom prst="rect">
            <a:avLst/>
          </a:prstGeom>
        </p:spPr>
      </p:pic>
      <p:pic>
        <p:nvPicPr>
          <p:cNvPr id="9" name="Picture 8">
            <a:extLst>
              <a:ext uri="{FF2B5EF4-FFF2-40B4-BE49-F238E27FC236}">
                <a16:creationId xmlns:a16="http://schemas.microsoft.com/office/drawing/2014/main" id="{C8DA6F75-AFA9-412A-8961-AB5D6D8B9818}"/>
              </a:ext>
            </a:extLst>
          </p:cNvPr>
          <p:cNvPicPr>
            <a:picLocks noChangeAspect="1"/>
          </p:cNvPicPr>
          <p:nvPr/>
        </p:nvPicPr>
        <p:blipFill>
          <a:blip r:embed="rId5"/>
          <a:stretch>
            <a:fillRect/>
          </a:stretch>
        </p:blipFill>
        <p:spPr>
          <a:xfrm>
            <a:off x="7667194" y="294069"/>
            <a:ext cx="4524806" cy="2588342"/>
          </a:xfrm>
          <a:prstGeom prst="rect">
            <a:avLst/>
          </a:prstGeom>
        </p:spPr>
      </p:pic>
      <p:sp>
        <p:nvSpPr>
          <p:cNvPr id="10" name="Arrow: Down 9">
            <a:extLst>
              <a:ext uri="{FF2B5EF4-FFF2-40B4-BE49-F238E27FC236}">
                <a16:creationId xmlns:a16="http://schemas.microsoft.com/office/drawing/2014/main" id="{EAEA9032-93A6-4B88-BF17-884831C211B6}"/>
              </a:ext>
            </a:extLst>
          </p:cNvPr>
          <p:cNvSpPr/>
          <p:nvPr/>
        </p:nvSpPr>
        <p:spPr>
          <a:xfrm>
            <a:off x="9923189" y="2926607"/>
            <a:ext cx="478971" cy="5465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830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3"/>
          <p:cNvSpPr txBox="1">
            <a:spLocks noGrp="1"/>
          </p:cNvSpPr>
          <p:nvPr>
            <p:ph type="title"/>
          </p:nvPr>
        </p:nvSpPr>
        <p:spPr>
          <a:xfrm>
            <a:off x="293860" y="184631"/>
            <a:ext cx="11455791" cy="814174"/>
          </a:xfrm>
          <a:prstGeom prst="rect">
            <a:avLst/>
          </a:prstGeom>
          <a:noFill/>
          <a:ln>
            <a:noFill/>
          </a:ln>
        </p:spPr>
        <p:txBody>
          <a:bodyPr spcFirstLastPara="1" wrap="square" lIns="121900" tIns="60925" rIns="121900" bIns="60925" anchor="t" anchorCtr="0">
            <a:noAutofit/>
          </a:bodyPr>
          <a:lstStyle/>
          <a:p>
            <a:pPr lvl="0"/>
            <a:r>
              <a:rPr lang="en-US" sz="4300" dirty="0">
                <a:solidFill>
                  <a:schemeClr val="accent1"/>
                </a:solidFill>
              </a:rPr>
              <a:t>Cladding : Why LPCVD ?</a:t>
            </a:r>
            <a:endParaRPr sz="1900" dirty="0"/>
          </a:p>
        </p:txBody>
      </p:sp>
      <p:sp>
        <p:nvSpPr>
          <p:cNvPr id="26" name="Google Shape;219;p33"/>
          <p:cNvSpPr txBox="1">
            <a:spLocks noGrp="1"/>
          </p:cNvSpPr>
          <p:nvPr>
            <p:ph type="body" idx="1"/>
          </p:nvPr>
        </p:nvSpPr>
        <p:spPr>
          <a:xfrm>
            <a:off x="442349" y="998805"/>
            <a:ext cx="8117991" cy="5240070"/>
          </a:xfrm>
          <a:prstGeom prst="rect">
            <a:avLst/>
          </a:prstGeom>
          <a:noFill/>
          <a:ln>
            <a:noFill/>
          </a:ln>
        </p:spPr>
        <p:txBody>
          <a:bodyPr spcFirstLastPara="1" wrap="square" lIns="121900" tIns="60925" rIns="121900" bIns="60925" anchor="t" anchorCtr="0">
            <a:noAutofit/>
          </a:bodyPr>
          <a:lstStyle/>
          <a:p>
            <a:pPr marL="0" indent="0"/>
            <a:r>
              <a:rPr lang="en-US" b="1" dirty="0"/>
              <a:t>ALD provides best uniformity, </a:t>
            </a:r>
          </a:p>
          <a:p>
            <a:pPr marL="342900" indent="-342900">
              <a:buFont typeface="Arial" panose="020B0604020202020204" pitchFamily="34" charset="0"/>
              <a:buChar char="•"/>
            </a:pPr>
            <a:r>
              <a:rPr lang="en-US" b="1" dirty="0"/>
              <a:t>Slow deposition speed </a:t>
            </a:r>
          </a:p>
          <a:p>
            <a:pPr marL="342900" indent="-342900">
              <a:buFont typeface="Arial" panose="020B0604020202020204" pitchFamily="34" charset="0"/>
              <a:buChar char="•"/>
            </a:pPr>
            <a:r>
              <a:rPr lang="en-US" b="1" dirty="0"/>
              <a:t>Good for very thin film deposition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0" indent="0"/>
            <a:r>
              <a:rPr lang="en-US" b="1" dirty="0"/>
              <a:t>PECVD provides a faster deposition rate at lower temperatures, </a:t>
            </a:r>
          </a:p>
          <a:p>
            <a:pPr marL="342900" indent="-342900">
              <a:buFont typeface="Arial" panose="020B0604020202020204" pitchFamily="34" charset="0"/>
              <a:buChar char="•"/>
            </a:pPr>
            <a:r>
              <a:rPr lang="en-US" b="1" dirty="0"/>
              <a:t>Less dense film with higher impurities inside film</a:t>
            </a:r>
          </a:p>
          <a:p>
            <a:pPr marL="342900" indent="-342900">
              <a:buFont typeface="Arial" panose="020B0604020202020204" pitchFamily="34" charset="0"/>
              <a:buChar char="•"/>
            </a:pPr>
            <a:r>
              <a:rPr lang="en-US" b="1" dirty="0"/>
              <a:t>less conformal process than LPCVD.</a:t>
            </a:r>
          </a:p>
        </p:txBody>
      </p:sp>
      <p:pic>
        <p:nvPicPr>
          <p:cNvPr id="3" name="Picture 2">
            <a:extLst>
              <a:ext uri="{FF2B5EF4-FFF2-40B4-BE49-F238E27FC236}">
                <a16:creationId xmlns:a16="http://schemas.microsoft.com/office/drawing/2014/main" id="{B55978C2-4038-4E51-9D2C-4030E88CC77E}"/>
              </a:ext>
            </a:extLst>
          </p:cNvPr>
          <p:cNvPicPr>
            <a:picLocks noChangeAspect="1"/>
          </p:cNvPicPr>
          <p:nvPr/>
        </p:nvPicPr>
        <p:blipFill>
          <a:blip r:embed="rId3"/>
          <a:stretch>
            <a:fillRect/>
          </a:stretch>
        </p:blipFill>
        <p:spPr>
          <a:xfrm>
            <a:off x="7427674" y="473615"/>
            <a:ext cx="4764326" cy="2301412"/>
          </a:xfrm>
          <a:prstGeom prst="rect">
            <a:avLst/>
          </a:prstGeom>
        </p:spPr>
      </p:pic>
      <p:pic>
        <p:nvPicPr>
          <p:cNvPr id="5" name="Picture 4">
            <a:extLst>
              <a:ext uri="{FF2B5EF4-FFF2-40B4-BE49-F238E27FC236}">
                <a16:creationId xmlns:a16="http://schemas.microsoft.com/office/drawing/2014/main" id="{3DC2336B-78E5-43BC-85E7-E1B76A89BF3C}"/>
              </a:ext>
            </a:extLst>
          </p:cNvPr>
          <p:cNvPicPr>
            <a:picLocks noChangeAspect="1"/>
          </p:cNvPicPr>
          <p:nvPr/>
        </p:nvPicPr>
        <p:blipFill>
          <a:blip r:embed="rId4"/>
          <a:stretch>
            <a:fillRect/>
          </a:stretch>
        </p:blipFill>
        <p:spPr>
          <a:xfrm>
            <a:off x="7608632" y="3429000"/>
            <a:ext cx="4226895" cy="2301412"/>
          </a:xfrm>
          <a:prstGeom prst="rect">
            <a:avLst/>
          </a:prstGeom>
        </p:spPr>
      </p:pic>
      <p:sp>
        <p:nvSpPr>
          <p:cNvPr id="6" name="Arrow: Down 5">
            <a:extLst>
              <a:ext uri="{FF2B5EF4-FFF2-40B4-BE49-F238E27FC236}">
                <a16:creationId xmlns:a16="http://schemas.microsoft.com/office/drawing/2014/main" id="{9560EF17-9B22-4D29-9B3A-DB0EA89A688B}"/>
              </a:ext>
            </a:extLst>
          </p:cNvPr>
          <p:cNvSpPr/>
          <p:nvPr/>
        </p:nvSpPr>
        <p:spPr>
          <a:xfrm>
            <a:off x="9958448" y="2828719"/>
            <a:ext cx="478971" cy="5465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3840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3"/>
          <p:cNvSpPr txBox="1">
            <a:spLocks noGrp="1"/>
          </p:cNvSpPr>
          <p:nvPr>
            <p:ph type="title"/>
          </p:nvPr>
        </p:nvSpPr>
        <p:spPr>
          <a:xfrm>
            <a:off x="293860" y="184631"/>
            <a:ext cx="11455791" cy="814174"/>
          </a:xfrm>
          <a:prstGeom prst="rect">
            <a:avLst/>
          </a:prstGeom>
          <a:noFill/>
          <a:ln>
            <a:noFill/>
          </a:ln>
        </p:spPr>
        <p:txBody>
          <a:bodyPr spcFirstLastPara="1" wrap="square" lIns="121900" tIns="60925" rIns="121900" bIns="60925" anchor="t" anchorCtr="0">
            <a:noAutofit/>
          </a:bodyPr>
          <a:lstStyle/>
          <a:p>
            <a:pPr lvl="0"/>
            <a:r>
              <a:rPr lang="en-US" sz="4300" dirty="0">
                <a:solidFill>
                  <a:schemeClr val="accent1"/>
                </a:solidFill>
              </a:rPr>
              <a:t>Cladding</a:t>
            </a:r>
            <a:endParaRPr sz="1900" dirty="0"/>
          </a:p>
        </p:txBody>
      </p:sp>
      <mc:AlternateContent xmlns:mc="http://schemas.openxmlformats.org/markup-compatibility/2006" xmlns:a14="http://schemas.microsoft.com/office/drawing/2010/main">
        <mc:Choice Requires="a14">
          <p:sp>
            <p:nvSpPr>
              <p:cNvPr id="26" name="Google Shape;219;p33"/>
              <p:cNvSpPr txBox="1">
                <a:spLocks noGrp="1"/>
              </p:cNvSpPr>
              <p:nvPr>
                <p:ph type="body" idx="1"/>
              </p:nvPr>
            </p:nvSpPr>
            <p:spPr>
              <a:xfrm>
                <a:off x="442349" y="998805"/>
                <a:ext cx="7349506" cy="5240070"/>
              </a:xfrm>
              <a:prstGeom prst="rect">
                <a:avLst/>
              </a:prstGeom>
              <a:noFill/>
              <a:ln>
                <a:noFill/>
              </a:ln>
            </p:spPr>
            <p:txBody>
              <a:bodyPr spcFirstLastPara="1" wrap="square" lIns="121900" tIns="60925" rIns="121900" bIns="60925" anchor="t" anchorCtr="0">
                <a:noAutofit/>
              </a:bodyPr>
              <a:lstStyle/>
              <a:p>
                <a:pPr marL="342900" indent="-342900">
                  <a:buFont typeface="Arial" panose="020B0604020202020204" pitchFamily="34" charset="0"/>
                  <a:buChar char="•"/>
                </a:pPr>
                <a:r>
                  <a:rPr lang="en-US" b="1" dirty="0"/>
                  <a:t>Deposited to protect structure from environment.</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b="1" dirty="0"/>
                  <a:t>Firstly, thin, high quality and conformal high temperature oxide with LPCVD                                                                       Uses DCS and nitrous oxide, as reacting gases to form </a:t>
                </a:r>
                <a:r>
                  <a:rPr lang="en-US" sz="2000" b="1" dirty="0">
                    <a:latin typeface="Cambria Math" panose="02040503050406030204" pitchFamily="18" charset="0"/>
                  </a:rPr>
                  <a:t>Si</a:t>
                </a:r>
                <a14:m>
                  <m:oMath xmlns:m="http://schemas.openxmlformats.org/officeDocument/2006/math">
                    <m:sSub>
                      <m:sSubPr>
                        <m:ctrlPr>
                          <a:rPr lang="en-US" sz="2000" b="1" i="1">
                            <a:latin typeface="Cambria Math" panose="02040503050406030204" pitchFamily="18" charset="0"/>
                          </a:rPr>
                        </m:ctrlPr>
                      </m:sSubPr>
                      <m:e>
                        <m:r>
                          <a:rPr lang="en-US" sz="2000" b="1" i="0" smtClean="0">
                            <a:latin typeface="Cambria Math" panose="02040503050406030204" pitchFamily="18" charset="0"/>
                          </a:rPr>
                          <m:t>𝐎</m:t>
                        </m:r>
                      </m:e>
                      <m:sub>
                        <m:r>
                          <a:rPr lang="en-US" sz="2000" b="1" i="0" smtClean="0">
                            <a:latin typeface="Cambria Math" panose="02040503050406030204" pitchFamily="18" charset="0"/>
                          </a:rPr>
                          <m:t>𝟐</m:t>
                        </m:r>
                      </m:sub>
                    </m:sSub>
                  </m:oMath>
                </a14:m>
                <a:r>
                  <a:rPr lang="en-US" b="1" dirty="0"/>
                  <a:t> at 800 °C, high temperature oxide</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b="1" dirty="0"/>
                  <a:t>Secondly, PECVD to deposit 2 µm thick                                 lower quality </a:t>
                </a:r>
                <a:r>
                  <a:rPr lang="en-US" sz="2000" b="1" dirty="0">
                    <a:latin typeface="Cambria Math" panose="02040503050406030204" pitchFamily="18" charset="0"/>
                  </a:rPr>
                  <a:t>Si</a:t>
                </a:r>
                <a14:m>
                  <m:oMath xmlns:m="http://schemas.openxmlformats.org/officeDocument/2006/math">
                    <m:sSub>
                      <m:sSubPr>
                        <m:ctrlPr>
                          <a:rPr lang="en-US" sz="2000" b="1" i="1">
                            <a:latin typeface="Cambria Math" panose="02040503050406030204" pitchFamily="18" charset="0"/>
                          </a:rPr>
                        </m:ctrlPr>
                      </m:sSubPr>
                      <m:e>
                        <m:r>
                          <a:rPr lang="en-US" sz="2000" b="1" i="0" smtClean="0">
                            <a:latin typeface="Cambria Math" panose="02040503050406030204" pitchFamily="18" charset="0"/>
                          </a:rPr>
                          <m:t>𝐎</m:t>
                        </m:r>
                      </m:e>
                      <m:sub>
                        <m:r>
                          <a:rPr lang="en-US" sz="2000" b="1" i="0" smtClean="0">
                            <a:latin typeface="Cambria Math" panose="02040503050406030204" pitchFamily="18" charset="0"/>
                          </a:rPr>
                          <m:t>𝟐</m:t>
                        </m:r>
                      </m:sub>
                    </m:sSub>
                  </m:oMath>
                </a14:m>
                <a:r>
                  <a:rPr lang="en-US" b="1" dirty="0"/>
                  <a:t> using silane (</a:t>
                </a:r>
                <a:r>
                  <a:rPr lang="en-US" sz="2000" b="1" dirty="0">
                    <a:latin typeface="Cambria Math" panose="02040503050406030204" pitchFamily="18" charset="0"/>
                  </a:rPr>
                  <a:t>Si</a:t>
                </a:r>
                <a14:m>
                  <m:oMath xmlns:m="http://schemas.openxmlformats.org/officeDocument/2006/math">
                    <m:sSub>
                      <m:sSubPr>
                        <m:ctrlPr>
                          <a:rPr lang="en-US" sz="2000" b="1" i="1">
                            <a:latin typeface="Cambria Math" panose="02040503050406030204" pitchFamily="18" charset="0"/>
                          </a:rPr>
                        </m:ctrlPr>
                      </m:sSubPr>
                      <m:e>
                        <m:r>
                          <a:rPr lang="en-US" sz="2000" b="1" i="0" smtClean="0">
                            <a:latin typeface="Cambria Math" panose="02040503050406030204" pitchFamily="18" charset="0"/>
                          </a:rPr>
                          <m:t>𝐇</m:t>
                        </m:r>
                      </m:e>
                      <m:sub>
                        <m:r>
                          <a:rPr lang="en-US" sz="2000" b="1" i="0" smtClean="0">
                            <a:latin typeface="Cambria Math" panose="02040503050406030204" pitchFamily="18" charset="0"/>
                          </a:rPr>
                          <m:t>𝟒</m:t>
                        </m:r>
                      </m:sub>
                    </m:sSub>
                  </m:oMath>
                </a14:m>
                <a:r>
                  <a:rPr lang="en-US" b="1" dirty="0"/>
                  <a:t>) and </a:t>
                </a:r>
                <a:r>
                  <a:rPr lang="en-US" sz="2000" b="1" dirty="0">
                    <a:latin typeface="Cambria Math" panose="02040503050406030204" pitchFamily="18" charset="0"/>
                  </a:rPr>
                  <a:t>Si</a:t>
                </a:r>
                <a14:m>
                  <m:oMath xmlns:m="http://schemas.openxmlformats.org/officeDocument/2006/math">
                    <m:sSub>
                      <m:sSubPr>
                        <m:ctrlPr>
                          <a:rPr lang="en-US" sz="2000" b="1" i="1">
                            <a:latin typeface="Cambria Math" panose="02040503050406030204" pitchFamily="18" charset="0"/>
                          </a:rPr>
                        </m:ctrlPr>
                      </m:sSubPr>
                      <m:e>
                        <m:r>
                          <a:rPr lang="en-US" sz="2000" b="1" i="1" smtClean="0">
                            <a:latin typeface="Cambria Math" panose="02040503050406030204" pitchFamily="18" charset="0"/>
                          </a:rPr>
                          <m:t>𝑶</m:t>
                        </m:r>
                      </m:e>
                      <m:sub>
                        <m:r>
                          <a:rPr lang="en-US" sz="2000" b="1">
                            <a:latin typeface="Cambria Math" panose="02040503050406030204" pitchFamily="18" charset="0"/>
                          </a:rPr>
                          <m:t>𝟐</m:t>
                        </m:r>
                      </m:sub>
                    </m:sSub>
                  </m:oMath>
                </a14:m>
                <a:r>
                  <a:rPr lang="en-US" b="1" dirty="0"/>
                  <a:t> at 400 °C.</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b="1" dirty="0"/>
                  <a:t>Forms bilayer oxide cladding with smoother and thick high-quality oxide next to the waveguide </a:t>
                </a:r>
              </a:p>
            </p:txBody>
          </p:sp>
        </mc:Choice>
        <mc:Fallback xmlns="">
          <p:sp>
            <p:nvSpPr>
              <p:cNvPr id="26" name="Google Shape;219;p33"/>
              <p:cNvSpPr txBox="1">
                <a:spLocks noGrp="1" noRot="1" noChangeAspect="1" noMove="1" noResize="1" noEditPoints="1" noAdjustHandles="1" noChangeArrowheads="1" noChangeShapeType="1" noTextEdit="1"/>
              </p:cNvSpPr>
              <p:nvPr>
                <p:ph type="body" idx="1"/>
              </p:nvPr>
            </p:nvSpPr>
            <p:spPr>
              <a:xfrm>
                <a:off x="442349" y="998805"/>
                <a:ext cx="7349506" cy="5240070"/>
              </a:xfrm>
              <a:prstGeom prst="rect">
                <a:avLst/>
              </a:prstGeom>
              <a:blipFill>
                <a:blip r:embed="rId3"/>
                <a:stretch>
                  <a:fillRect l="-249" r="-18672"/>
                </a:stretch>
              </a:blipFill>
              <a:ln>
                <a:noFill/>
              </a:ln>
            </p:spPr>
            <p:txBody>
              <a:bodyPr/>
              <a:lstStyle/>
              <a:p>
                <a:r>
                  <a:rPr lang="en-US">
                    <a:noFill/>
                  </a:rPr>
                  <a:t> </a:t>
                </a:r>
              </a:p>
            </p:txBody>
          </p:sp>
        </mc:Fallback>
      </mc:AlternateContent>
      <p:pic>
        <p:nvPicPr>
          <p:cNvPr id="3" name="Picture 2">
            <a:extLst>
              <a:ext uri="{FF2B5EF4-FFF2-40B4-BE49-F238E27FC236}">
                <a16:creationId xmlns:a16="http://schemas.microsoft.com/office/drawing/2014/main" id="{B55978C2-4038-4E51-9D2C-4030E88CC77E}"/>
              </a:ext>
            </a:extLst>
          </p:cNvPr>
          <p:cNvPicPr>
            <a:picLocks noChangeAspect="1"/>
          </p:cNvPicPr>
          <p:nvPr/>
        </p:nvPicPr>
        <p:blipFill>
          <a:blip r:embed="rId4"/>
          <a:stretch>
            <a:fillRect/>
          </a:stretch>
        </p:blipFill>
        <p:spPr>
          <a:xfrm>
            <a:off x="7427674" y="473615"/>
            <a:ext cx="4764326" cy="2301412"/>
          </a:xfrm>
          <a:prstGeom prst="rect">
            <a:avLst/>
          </a:prstGeom>
        </p:spPr>
      </p:pic>
      <p:pic>
        <p:nvPicPr>
          <p:cNvPr id="5" name="Picture 4">
            <a:extLst>
              <a:ext uri="{FF2B5EF4-FFF2-40B4-BE49-F238E27FC236}">
                <a16:creationId xmlns:a16="http://schemas.microsoft.com/office/drawing/2014/main" id="{3DC2336B-78E5-43BC-85E7-E1B76A89BF3C}"/>
              </a:ext>
            </a:extLst>
          </p:cNvPr>
          <p:cNvPicPr>
            <a:picLocks noChangeAspect="1"/>
          </p:cNvPicPr>
          <p:nvPr/>
        </p:nvPicPr>
        <p:blipFill>
          <a:blip r:embed="rId5"/>
          <a:stretch>
            <a:fillRect/>
          </a:stretch>
        </p:blipFill>
        <p:spPr>
          <a:xfrm>
            <a:off x="7608632" y="3429000"/>
            <a:ext cx="4226895" cy="2301412"/>
          </a:xfrm>
          <a:prstGeom prst="rect">
            <a:avLst/>
          </a:prstGeom>
        </p:spPr>
      </p:pic>
      <p:sp>
        <p:nvSpPr>
          <p:cNvPr id="10" name="Arrow: Down 9">
            <a:extLst>
              <a:ext uri="{FF2B5EF4-FFF2-40B4-BE49-F238E27FC236}">
                <a16:creationId xmlns:a16="http://schemas.microsoft.com/office/drawing/2014/main" id="{0FD795A3-406D-4975-BE6A-6F2405355EED}"/>
              </a:ext>
            </a:extLst>
          </p:cNvPr>
          <p:cNvSpPr/>
          <p:nvPr/>
        </p:nvSpPr>
        <p:spPr>
          <a:xfrm>
            <a:off x="9923189" y="2828719"/>
            <a:ext cx="478971" cy="5465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6605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3"/>
          <p:cNvSpPr txBox="1">
            <a:spLocks noGrp="1"/>
          </p:cNvSpPr>
          <p:nvPr>
            <p:ph type="title"/>
          </p:nvPr>
        </p:nvSpPr>
        <p:spPr>
          <a:xfrm>
            <a:off x="293860" y="184631"/>
            <a:ext cx="11455791" cy="814174"/>
          </a:xfrm>
          <a:prstGeom prst="rect">
            <a:avLst/>
          </a:prstGeom>
          <a:noFill/>
          <a:ln>
            <a:noFill/>
          </a:ln>
        </p:spPr>
        <p:txBody>
          <a:bodyPr spcFirstLastPara="1" wrap="square" lIns="121900" tIns="60925" rIns="121900" bIns="60925" anchor="t" anchorCtr="0">
            <a:noAutofit/>
          </a:bodyPr>
          <a:lstStyle/>
          <a:p>
            <a:pPr lvl="0"/>
            <a:r>
              <a:rPr lang="en-US" sz="4300" dirty="0">
                <a:solidFill>
                  <a:schemeClr val="accent1"/>
                </a:solidFill>
              </a:rPr>
              <a:t>Etch Facet </a:t>
            </a:r>
            <a:endParaRPr sz="1900" dirty="0"/>
          </a:p>
        </p:txBody>
      </p:sp>
      <p:sp>
        <p:nvSpPr>
          <p:cNvPr id="26" name="Google Shape;219;p33"/>
          <p:cNvSpPr txBox="1">
            <a:spLocks noGrp="1"/>
          </p:cNvSpPr>
          <p:nvPr>
            <p:ph type="body" idx="1"/>
          </p:nvPr>
        </p:nvSpPr>
        <p:spPr>
          <a:xfrm>
            <a:off x="442349" y="998805"/>
            <a:ext cx="10890374" cy="5240070"/>
          </a:xfrm>
          <a:prstGeom prst="rect">
            <a:avLst/>
          </a:prstGeom>
          <a:noFill/>
          <a:ln>
            <a:noFill/>
          </a:ln>
        </p:spPr>
        <p:txBody>
          <a:bodyPr spcFirstLastPara="1" wrap="square" lIns="121900" tIns="60925" rIns="121900" bIns="60925" anchor="t" anchorCtr="0">
            <a:noAutofit/>
          </a:bodyPr>
          <a:lstStyle/>
          <a:p>
            <a:pPr marL="0" indent="0"/>
            <a:r>
              <a:rPr lang="en-US" b="1" dirty="0"/>
              <a:t>Packaging of the devices, wafer dicing</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a:t>Introduce a roughness to the edge of the chip</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b="1" dirty="0"/>
              <a:t>Loss insertion in device coupled with cladding layer deposited on top of device.</a:t>
            </a:r>
          </a:p>
          <a:p>
            <a:pPr marL="342900" indent="-342900">
              <a:buFont typeface="Arial" panose="020B0604020202020204" pitchFamily="34" charset="0"/>
              <a:buChar char="•"/>
            </a:pPr>
            <a:endParaRPr lang="en-US" dirty="0"/>
          </a:p>
          <a:p>
            <a:pPr marL="0" indent="0"/>
            <a:r>
              <a:rPr lang="en-US" b="1" dirty="0"/>
              <a:t> Scalable and low-loss solution</a:t>
            </a:r>
          </a:p>
          <a:p>
            <a:pPr marL="0" indent="0"/>
            <a:endParaRPr lang="en-US" b="1" dirty="0"/>
          </a:p>
          <a:p>
            <a:pPr marL="342900" indent="-342900">
              <a:buFont typeface="Arial" panose="020B0604020202020204" pitchFamily="34" charset="0"/>
              <a:buChar char="•"/>
            </a:pPr>
            <a:r>
              <a:rPr lang="en-US" b="1" dirty="0"/>
              <a:t>Etching </a:t>
            </a:r>
            <a:r>
              <a:rPr lang="en-US" b="1" dirty="0">
                <a:sym typeface="Wingdings" panose="05000000000000000000" pitchFamily="2" charset="2"/>
              </a:rPr>
              <a:t> </a:t>
            </a:r>
            <a:r>
              <a:rPr lang="en-US" b="1" dirty="0"/>
              <a:t>smoother edge compared to direct dicing with less roughness variation</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b="1" dirty="0"/>
              <a:t>Photolithography </a:t>
            </a:r>
            <a:r>
              <a:rPr lang="en-US" b="1" dirty="0">
                <a:sym typeface="Wingdings" panose="05000000000000000000" pitchFamily="2" charset="2"/>
              </a:rPr>
              <a:t> </a:t>
            </a:r>
            <a:r>
              <a:rPr lang="en-US" b="1" dirty="0"/>
              <a:t>facets on all devices, wafer scale and mass fabrication</a:t>
            </a:r>
          </a:p>
        </p:txBody>
      </p:sp>
    </p:spTree>
    <p:extLst>
      <p:ext uri="{BB962C8B-B14F-4D97-AF65-F5344CB8AC3E}">
        <p14:creationId xmlns:p14="http://schemas.microsoft.com/office/powerpoint/2010/main" val="549505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3"/>
          <p:cNvSpPr txBox="1">
            <a:spLocks noGrp="1"/>
          </p:cNvSpPr>
          <p:nvPr>
            <p:ph type="title"/>
          </p:nvPr>
        </p:nvSpPr>
        <p:spPr>
          <a:xfrm>
            <a:off x="293860" y="184631"/>
            <a:ext cx="11455791" cy="814174"/>
          </a:xfrm>
          <a:prstGeom prst="rect">
            <a:avLst/>
          </a:prstGeom>
          <a:noFill/>
          <a:ln>
            <a:noFill/>
          </a:ln>
        </p:spPr>
        <p:txBody>
          <a:bodyPr spcFirstLastPara="1" wrap="square" lIns="121900" tIns="60925" rIns="121900" bIns="60925" anchor="t" anchorCtr="0">
            <a:noAutofit/>
          </a:bodyPr>
          <a:lstStyle/>
          <a:p>
            <a:pPr lvl="0"/>
            <a:r>
              <a:rPr lang="en-US" sz="4300" dirty="0">
                <a:solidFill>
                  <a:schemeClr val="accent1"/>
                </a:solidFill>
              </a:rPr>
              <a:t>Etch Facet </a:t>
            </a:r>
            <a:endParaRPr sz="1900" dirty="0"/>
          </a:p>
        </p:txBody>
      </p:sp>
      <p:sp>
        <p:nvSpPr>
          <p:cNvPr id="2" name="TextBox 1">
            <a:extLst>
              <a:ext uri="{FF2B5EF4-FFF2-40B4-BE49-F238E27FC236}">
                <a16:creationId xmlns:a16="http://schemas.microsoft.com/office/drawing/2014/main" id="{B962FBB5-1E46-46A0-8988-6316A7BB75F2}"/>
              </a:ext>
            </a:extLst>
          </p:cNvPr>
          <p:cNvSpPr txBox="1"/>
          <p:nvPr/>
        </p:nvSpPr>
        <p:spPr>
          <a:xfrm>
            <a:off x="5807543" y="5781409"/>
            <a:ext cx="4426085" cy="369332"/>
          </a:xfrm>
          <a:prstGeom prst="rect">
            <a:avLst/>
          </a:prstGeom>
          <a:noFill/>
        </p:spPr>
        <p:txBody>
          <a:bodyPr wrap="square" rtlCol="0">
            <a:spAutoFit/>
          </a:bodyPr>
          <a:lstStyle/>
          <a:p>
            <a:r>
              <a:rPr lang="en-US" sz="1800" b="1" dirty="0">
                <a:latin typeface="Open Sans" panose="020B0606030504020204" pitchFamily="34" charset="0"/>
                <a:ea typeface="Open Sans" panose="020B0606030504020204" pitchFamily="34" charset="0"/>
                <a:cs typeface="Open Sans" panose="020B0606030504020204" pitchFamily="34" charset="0"/>
              </a:rPr>
              <a:t>Etch cladding and bottom oxides</a:t>
            </a:r>
            <a:endParaRPr lang="en-US" sz="12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4F4A71A1-A4D0-4DDB-AD9B-51EB1DF91016}"/>
              </a:ext>
            </a:extLst>
          </p:cNvPr>
          <p:cNvSpPr txBox="1"/>
          <p:nvPr/>
        </p:nvSpPr>
        <p:spPr>
          <a:xfrm>
            <a:off x="1865272" y="2989323"/>
            <a:ext cx="3248004" cy="338554"/>
          </a:xfrm>
          <a:prstGeom prst="rect">
            <a:avLst/>
          </a:prstGeom>
          <a:noFill/>
        </p:spPr>
        <p:txBody>
          <a:bodyPr wrap="square" rtlCol="0">
            <a:spAutoFit/>
          </a:bodyPr>
          <a:lstStyle/>
          <a:p>
            <a:r>
              <a:rPr lang="en-US" sz="1600" b="1" dirty="0">
                <a:latin typeface="Open Sans" panose="020B0606030504020204" pitchFamily="34" charset="0"/>
                <a:ea typeface="Open Sans" panose="020B0606030504020204" pitchFamily="34" charset="0"/>
                <a:cs typeface="Open Sans" panose="020B0606030504020204" pitchFamily="34" charset="0"/>
              </a:rPr>
              <a:t>Coat and pattern photoresist</a:t>
            </a:r>
          </a:p>
        </p:txBody>
      </p:sp>
      <p:sp>
        <p:nvSpPr>
          <p:cNvPr id="9" name="TextBox 8">
            <a:extLst>
              <a:ext uri="{FF2B5EF4-FFF2-40B4-BE49-F238E27FC236}">
                <a16:creationId xmlns:a16="http://schemas.microsoft.com/office/drawing/2014/main" id="{A362482B-BDE4-458E-9490-B9F0590519B8}"/>
              </a:ext>
            </a:extLst>
          </p:cNvPr>
          <p:cNvSpPr txBox="1"/>
          <p:nvPr/>
        </p:nvSpPr>
        <p:spPr>
          <a:xfrm>
            <a:off x="9816898" y="2875924"/>
            <a:ext cx="2375102" cy="830997"/>
          </a:xfrm>
          <a:prstGeom prst="rect">
            <a:avLst/>
          </a:prstGeom>
          <a:noFill/>
        </p:spPr>
        <p:txBody>
          <a:bodyPr wrap="square" rtlCol="0">
            <a:spAutoFit/>
          </a:bodyPr>
          <a:lstStyle/>
          <a:p>
            <a:r>
              <a:rPr lang="en-US" sz="1600" b="1" dirty="0">
                <a:latin typeface="Open Sans" panose="020B0606030504020204" pitchFamily="34" charset="0"/>
                <a:ea typeface="Open Sans" panose="020B0606030504020204" pitchFamily="34" charset="0"/>
                <a:cs typeface="Open Sans" panose="020B0606030504020204" pitchFamily="34" charset="0"/>
              </a:rPr>
              <a:t>Leaving gap between</a:t>
            </a:r>
          </a:p>
          <a:p>
            <a:r>
              <a:rPr lang="en-US" sz="1600" b="1" dirty="0">
                <a:latin typeface="Open Sans" panose="020B0606030504020204" pitchFamily="34" charset="0"/>
                <a:ea typeface="Open Sans" panose="020B0606030504020204" pitchFamily="34" charset="0"/>
                <a:cs typeface="Open Sans" panose="020B0606030504020204" pitchFamily="34" charset="0"/>
              </a:rPr>
              <a:t>Patterned facet edge </a:t>
            </a:r>
          </a:p>
          <a:p>
            <a:r>
              <a:rPr lang="en-US" sz="1600" b="1" dirty="0">
                <a:latin typeface="Open Sans" panose="020B0606030504020204" pitchFamily="34" charset="0"/>
                <a:ea typeface="Open Sans" panose="020B0606030504020204" pitchFamily="34" charset="0"/>
                <a:cs typeface="Open Sans" panose="020B0606030504020204" pitchFamily="34" charset="0"/>
              </a:rPr>
              <a:t>and nanotaper tip</a:t>
            </a:r>
          </a:p>
        </p:txBody>
      </p:sp>
      <p:sp>
        <p:nvSpPr>
          <p:cNvPr id="10" name="TextBox 9">
            <a:extLst>
              <a:ext uri="{FF2B5EF4-FFF2-40B4-BE49-F238E27FC236}">
                <a16:creationId xmlns:a16="http://schemas.microsoft.com/office/drawing/2014/main" id="{847A3A2F-3E77-42EF-9552-D3C73ACCA1C1}"/>
              </a:ext>
            </a:extLst>
          </p:cNvPr>
          <p:cNvSpPr txBox="1"/>
          <p:nvPr/>
        </p:nvSpPr>
        <p:spPr>
          <a:xfrm>
            <a:off x="210233" y="5504410"/>
            <a:ext cx="2663248" cy="646331"/>
          </a:xfrm>
          <a:prstGeom prst="rect">
            <a:avLst/>
          </a:prstGeom>
          <a:noFill/>
        </p:spPr>
        <p:txBody>
          <a:bodyPr wrap="square" rtlCol="0">
            <a:spAutoFit/>
          </a:bodyPr>
          <a:lstStyle/>
          <a:p>
            <a:r>
              <a:rPr lang="en-US" sz="1800" b="1" dirty="0">
                <a:latin typeface="Open Sans" panose="020B0606030504020204" pitchFamily="34" charset="0"/>
                <a:ea typeface="Open Sans" panose="020B0606030504020204" pitchFamily="34" charset="0"/>
                <a:cs typeface="Open Sans" panose="020B0606030504020204" pitchFamily="34" charset="0"/>
              </a:rPr>
              <a:t>Photoresist removed </a:t>
            </a:r>
          </a:p>
          <a:p>
            <a:r>
              <a:rPr lang="en-US" sz="1800" b="1" dirty="0">
                <a:latin typeface="Open Sans" panose="020B0606030504020204" pitchFamily="34" charset="0"/>
                <a:ea typeface="Open Sans" panose="020B0606030504020204" pitchFamily="34" charset="0"/>
                <a:cs typeface="Open Sans" panose="020B0606030504020204" pitchFamily="34" charset="0"/>
              </a:rPr>
              <a:t>    wafer separated</a:t>
            </a:r>
          </a:p>
        </p:txBody>
      </p:sp>
      <p:pic>
        <p:nvPicPr>
          <p:cNvPr id="8" name="Picture 7">
            <a:extLst>
              <a:ext uri="{FF2B5EF4-FFF2-40B4-BE49-F238E27FC236}">
                <a16:creationId xmlns:a16="http://schemas.microsoft.com/office/drawing/2014/main" id="{B25AB7B5-CCB0-40BB-BACB-29C4628BB02E}"/>
              </a:ext>
            </a:extLst>
          </p:cNvPr>
          <p:cNvPicPr>
            <a:picLocks noChangeAspect="1"/>
          </p:cNvPicPr>
          <p:nvPr/>
        </p:nvPicPr>
        <p:blipFill>
          <a:blip r:embed="rId3"/>
          <a:stretch>
            <a:fillRect/>
          </a:stretch>
        </p:blipFill>
        <p:spPr>
          <a:xfrm>
            <a:off x="517531" y="972807"/>
            <a:ext cx="2183053" cy="1840614"/>
          </a:xfrm>
          <a:prstGeom prst="rect">
            <a:avLst/>
          </a:prstGeom>
        </p:spPr>
      </p:pic>
      <p:pic>
        <p:nvPicPr>
          <p:cNvPr id="12" name="Picture 11">
            <a:extLst>
              <a:ext uri="{FF2B5EF4-FFF2-40B4-BE49-F238E27FC236}">
                <a16:creationId xmlns:a16="http://schemas.microsoft.com/office/drawing/2014/main" id="{8F72F3C6-594E-462E-92A7-F61FE8B040BF}"/>
              </a:ext>
            </a:extLst>
          </p:cNvPr>
          <p:cNvPicPr>
            <a:picLocks noChangeAspect="1"/>
          </p:cNvPicPr>
          <p:nvPr/>
        </p:nvPicPr>
        <p:blipFill>
          <a:blip r:embed="rId4"/>
          <a:stretch>
            <a:fillRect/>
          </a:stretch>
        </p:blipFill>
        <p:spPr>
          <a:xfrm>
            <a:off x="4576946" y="971360"/>
            <a:ext cx="2065199" cy="1918268"/>
          </a:xfrm>
          <a:prstGeom prst="rect">
            <a:avLst/>
          </a:prstGeom>
        </p:spPr>
      </p:pic>
      <p:pic>
        <p:nvPicPr>
          <p:cNvPr id="14" name="Picture 13">
            <a:extLst>
              <a:ext uri="{FF2B5EF4-FFF2-40B4-BE49-F238E27FC236}">
                <a16:creationId xmlns:a16="http://schemas.microsoft.com/office/drawing/2014/main" id="{0BA11207-D03C-47F2-BDD6-42F4D9F98152}"/>
              </a:ext>
            </a:extLst>
          </p:cNvPr>
          <p:cNvPicPr>
            <a:picLocks noChangeAspect="1"/>
          </p:cNvPicPr>
          <p:nvPr/>
        </p:nvPicPr>
        <p:blipFill>
          <a:blip r:embed="rId5"/>
          <a:stretch>
            <a:fillRect/>
          </a:stretch>
        </p:blipFill>
        <p:spPr>
          <a:xfrm>
            <a:off x="8164743" y="1006821"/>
            <a:ext cx="2065199" cy="1888411"/>
          </a:xfrm>
          <a:prstGeom prst="rect">
            <a:avLst/>
          </a:prstGeom>
        </p:spPr>
      </p:pic>
      <p:pic>
        <p:nvPicPr>
          <p:cNvPr id="16" name="Picture 15">
            <a:extLst>
              <a:ext uri="{FF2B5EF4-FFF2-40B4-BE49-F238E27FC236}">
                <a16:creationId xmlns:a16="http://schemas.microsoft.com/office/drawing/2014/main" id="{1B022E7B-0EF0-4B72-82F1-EA6A2E8C4E00}"/>
              </a:ext>
            </a:extLst>
          </p:cNvPr>
          <p:cNvPicPr>
            <a:picLocks noChangeAspect="1"/>
          </p:cNvPicPr>
          <p:nvPr/>
        </p:nvPicPr>
        <p:blipFill>
          <a:blip r:embed="rId6"/>
          <a:stretch>
            <a:fillRect/>
          </a:stretch>
        </p:blipFill>
        <p:spPr>
          <a:xfrm>
            <a:off x="426084" y="3563767"/>
            <a:ext cx="2274500" cy="2010420"/>
          </a:xfrm>
          <a:prstGeom prst="rect">
            <a:avLst/>
          </a:prstGeom>
        </p:spPr>
      </p:pic>
      <p:pic>
        <p:nvPicPr>
          <p:cNvPr id="18" name="Picture 17">
            <a:extLst>
              <a:ext uri="{FF2B5EF4-FFF2-40B4-BE49-F238E27FC236}">
                <a16:creationId xmlns:a16="http://schemas.microsoft.com/office/drawing/2014/main" id="{8CD62F94-9BE0-4A87-83D8-01AB6357B1AC}"/>
              </a:ext>
            </a:extLst>
          </p:cNvPr>
          <p:cNvPicPr>
            <a:picLocks noChangeAspect="1"/>
          </p:cNvPicPr>
          <p:nvPr/>
        </p:nvPicPr>
        <p:blipFill>
          <a:blip r:embed="rId7"/>
          <a:stretch>
            <a:fillRect/>
          </a:stretch>
        </p:blipFill>
        <p:spPr>
          <a:xfrm>
            <a:off x="4576946" y="3604987"/>
            <a:ext cx="2307278" cy="2239167"/>
          </a:xfrm>
          <a:prstGeom prst="rect">
            <a:avLst/>
          </a:prstGeom>
        </p:spPr>
      </p:pic>
      <p:pic>
        <p:nvPicPr>
          <p:cNvPr id="20" name="Picture 19">
            <a:extLst>
              <a:ext uri="{FF2B5EF4-FFF2-40B4-BE49-F238E27FC236}">
                <a16:creationId xmlns:a16="http://schemas.microsoft.com/office/drawing/2014/main" id="{709A262A-A3D2-40DF-93B7-7E727C073D43}"/>
              </a:ext>
            </a:extLst>
          </p:cNvPr>
          <p:cNvPicPr>
            <a:picLocks noChangeAspect="1"/>
          </p:cNvPicPr>
          <p:nvPr/>
        </p:nvPicPr>
        <p:blipFill>
          <a:blip r:embed="rId8"/>
          <a:stretch>
            <a:fillRect/>
          </a:stretch>
        </p:blipFill>
        <p:spPr>
          <a:xfrm>
            <a:off x="8121198" y="3636491"/>
            <a:ext cx="2274500" cy="2138709"/>
          </a:xfrm>
          <a:prstGeom prst="rect">
            <a:avLst/>
          </a:prstGeom>
        </p:spPr>
      </p:pic>
      <p:sp>
        <p:nvSpPr>
          <p:cNvPr id="23" name="TextBox 22">
            <a:extLst>
              <a:ext uri="{FF2B5EF4-FFF2-40B4-BE49-F238E27FC236}">
                <a16:creationId xmlns:a16="http://schemas.microsoft.com/office/drawing/2014/main" id="{3B9DB257-9186-49C4-BE53-BC55B7F802E7}"/>
              </a:ext>
            </a:extLst>
          </p:cNvPr>
          <p:cNvSpPr txBox="1"/>
          <p:nvPr/>
        </p:nvSpPr>
        <p:spPr>
          <a:xfrm>
            <a:off x="4879858" y="664773"/>
            <a:ext cx="1418864" cy="338554"/>
          </a:xfrm>
          <a:prstGeom prst="rect">
            <a:avLst/>
          </a:prstGeom>
          <a:noFill/>
        </p:spPr>
        <p:txBody>
          <a:bodyPr wrap="square" rtlCol="0">
            <a:spAutoFit/>
          </a:bodyPr>
          <a:lstStyle/>
          <a:p>
            <a:r>
              <a:rPr lang="en-US" sz="1600" b="1" dirty="0">
                <a:latin typeface="Open Sans" panose="020B0606030504020204" pitchFamily="34" charset="0"/>
                <a:ea typeface="Open Sans" panose="020B0606030504020204" pitchFamily="34" charset="0"/>
                <a:cs typeface="Open Sans" panose="020B0606030504020204" pitchFamily="34" charset="0"/>
              </a:rPr>
              <a:t>Photoresist</a:t>
            </a:r>
          </a:p>
        </p:txBody>
      </p:sp>
      <p:sp>
        <p:nvSpPr>
          <p:cNvPr id="24" name="TextBox 23">
            <a:extLst>
              <a:ext uri="{FF2B5EF4-FFF2-40B4-BE49-F238E27FC236}">
                <a16:creationId xmlns:a16="http://schemas.microsoft.com/office/drawing/2014/main" id="{143CEB4D-8812-46EC-A2BC-9EFF17E97A6B}"/>
              </a:ext>
            </a:extLst>
          </p:cNvPr>
          <p:cNvSpPr txBox="1"/>
          <p:nvPr/>
        </p:nvSpPr>
        <p:spPr>
          <a:xfrm>
            <a:off x="8231884" y="662512"/>
            <a:ext cx="1928027" cy="338554"/>
          </a:xfrm>
          <a:prstGeom prst="rect">
            <a:avLst/>
          </a:prstGeom>
          <a:noFill/>
        </p:spPr>
        <p:txBody>
          <a:bodyPr wrap="square" rtlCol="0">
            <a:spAutoFit/>
          </a:bodyPr>
          <a:lstStyle/>
          <a:p>
            <a:r>
              <a:rPr lang="en-US" sz="1600" b="1" dirty="0">
                <a:latin typeface="Open Sans" panose="020B0606030504020204" pitchFamily="34" charset="0"/>
                <a:ea typeface="Open Sans" panose="020B0606030504020204" pitchFamily="34" charset="0"/>
                <a:cs typeface="Open Sans" panose="020B0606030504020204" pitchFamily="34" charset="0"/>
              </a:rPr>
              <a:t>Patterned resist</a:t>
            </a:r>
          </a:p>
        </p:txBody>
      </p:sp>
      <p:sp>
        <p:nvSpPr>
          <p:cNvPr id="25" name="TextBox 24">
            <a:extLst>
              <a:ext uri="{FF2B5EF4-FFF2-40B4-BE49-F238E27FC236}">
                <a16:creationId xmlns:a16="http://schemas.microsoft.com/office/drawing/2014/main" id="{07C125F8-2160-41DF-98FC-2F07F24D19F0}"/>
              </a:ext>
            </a:extLst>
          </p:cNvPr>
          <p:cNvSpPr txBox="1"/>
          <p:nvPr/>
        </p:nvSpPr>
        <p:spPr>
          <a:xfrm>
            <a:off x="9931372" y="4123767"/>
            <a:ext cx="928651" cy="584775"/>
          </a:xfrm>
          <a:prstGeom prst="rect">
            <a:avLst/>
          </a:prstGeom>
          <a:noFill/>
        </p:spPr>
        <p:txBody>
          <a:bodyPr wrap="square" rtlCol="0">
            <a:spAutoFit/>
          </a:bodyPr>
          <a:lstStyle/>
          <a:p>
            <a:r>
              <a:rPr lang="en-US" sz="1600" b="1" dirty="0">
                <a:latin typeface="Open Sans" panose="020B0606030504020204" pitchFamily="34" charset="0"/>
                <a:ea typeface="Open Sans" panose="020B0606030504020204" pitchFamily="34" charset="0"/>
                <a:cs typeface="Open Sans" panose="020B0606030504020204" pitchFamily="34" charset="0"/>
              </a:rPr>
              <a:t>Etched </a:t>
            </a:r>
          </a:p>
          <a:p>
            <a:r>
              <a:rPr lang="en-US" sz="1600" b="1" dirty="0">
                <a:latin typeface="Open Sans" panose="020B0606030504020204" pitchFamily="34" charset="0"/>
                <a:ea typeface="Open Sans" panose="020B0606030504020204" pitchFamily="34" charset="0"/>
                <a:cs typeface="Open Sans" panose="020B0606030504020204" pitchFamily="34" charset="0"/>
              </a:rPr>
              <a:t>Oxide</a:t>
            </a:r>
          </a:p>
        </p:txBody>
      </p:sp>
      <p:sp>
        <p:nvSpPr>
          <p:cNvPr id="27" name="TextBox 26">
            <a:extLst>
              <a:ext uri="{FF2B5EF4-FFF2-40B4-BE49-F238E27FC236}">
                <a16:creationId xmlns:a16="http://schemas.microsoft.com/office/drawing/2014/main" id="{592DB06F-48B6-451D-B35B-42FDE81B020A}"/>
              </a:ext>
            </a:extLst>
          </p:cNvPr>
          <p:cNvSpPr txBox="1"/>
          <p:nvPr/>
        </p:nvSpPr>
        <p:spPr>
          <a:xfrm>
            <a:off x="6430630" y="4035446"/>
            <a:ext cx="1418864" cy="584775"/>
          </a:xfrm>
          <a:prstGeom prst="rect">
            <a:avLst/>
          </a:prstGeom>
          <a:noFill/>
        </p:spPr>
        <p:txBody>
          <a:bodyPr wrap="square" rtlCol="0">
            <a:spAutoFit/>
          </a:bodyPr>
          <a:lstStyle/>
          <a:p>
            <a:r>
              <a:rPr lang="en-US" sz="1600" b="1" dirty="0">
                <a:latin typeface="Open Sans" panose="020B0606030504020204" pitchFamily="34" charset="0"/>
                <a:ea typeface="Open Sans" panose="020B0606030504020204" pitchFamily="34" charset="0"/>
                <a:cs typeface="Open Sans" panose="020B0606030504020204" pitchFamily="34" charset="0"/>
              </a:rPr>
              <a:t>Etched Trench</a:t>
            </a:r>
          </a:p>
        </p:txBody>
      </p:sp>
      <p:sp>
        <p:nvSpPr>
          <p:cNvPr id="28" name="TextBox 27">
            <a:extLst>
              <a:ext uri="{FF2B5EF4-FFF2-40B4-BE49-F238E27FC236}">
                <a16:creationId xmlns:a16="http://schemas.microsoft.com/office/drawing/2014/main" id="{F1006FBC-D2F4-4974-99B0-17A41F6BB918}"/>
              </a:ext>
            </a:extLst>
          </p:cNvPr>
          <p:cNvSpPr txBox="1"/>
          <p:nvPr/>
        </p:nvSpPr>
        <p:spPr>
          <a:xfrm>
            <a:off x="2437127" y="3919020"/>
            <a:ext cx="1077543" cy="584775"/>
          </a:xfrm>
          <a:prstGeom prst="rect">
            <a:avLst/>
          </a:prstGeom>
          <a:noFill/>
        </p:spPr>
        <p:txBody>
          <a:bodyPr wrap="square" rtlCol="0">
            <a:spAutoFit/>
          </a:bodyPr>
          <a:lstStyle/>
          <a:p>
            <a:r>
              <a:rPr lang="en-US" sz="1600" b="1" dirty="0">
                <a:latin typeface="Open Sans" panose="020B0606030504020204" pitchFamily="34" charset="0"/>
                <a:ea typeface="Open Sans" panose="020B0606030504020204" pitchFamily="34" charset="0"/>
                <a:cs typeface="Open Sans" panose="020B0606030504020204" pitchFamily="34" charset="0"/>
              </a:rPr>
              <a:t>Coupling Facet</a:t>
            </a:r>
          </a:p>
        </p:txBody>
      </p:sp>
      <p:sp>
        <p:nvSpPr>
          <p:cNvPr id="21" name="Arrow: Right 20">
            <a:extLst>
              <a:ext uri="{FF2B5EF4-FFF2-40B4-BE49-F238E27FC236}">
                <a16:creationId xmlns:a16="http://schemas.microsoft.com/office/drawing/2014/main" id="{7CC32F02-CEBD-46F4-911B-BB7DC88C0DA8}"/>
              </a:ext>
            </a:extLst>
          </p:cNvPr>
          <p:cNvSpPr/>
          <p:nvPr/>
        </p:nvSpPr>
        <p:spPr>
          <a:xfrm>
            <a:off x="3161211" y="1811383"/>
            <a:ext cx="687978" cy="459382"/>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EA54F687-4D37-47DC-9B6A-C604083B269E}"/>
              </a:ext>
            </a:extLst>
          </p:cNvPr>
          <p:cNvSpPr/>
          <p:nvPr/>
        </p:nvSpPr>
        <p:spPr>
          <a:xfrm>
            <a:off x="6990869" y="1860839"/>
            <a:ext cx="687978" cy="459382"/>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BAF58770-5909-46D6-903B-8B03507C3047}"/>
              </a:ext>
            </a:extLst>
          </p:cNvPr>
          <p:cNvSpPr/>
          <p:nvPr/>
        </p:nvSpPr>
        <p:spPr>
          <a:xfrm rot="10800000">
            <a:off x="7038499" y="4564352"/>
            <a:ext cx="687978" cy="459382"/>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F538E076-5F88-47CE-B877-AB62D6FA6421}"/>
              </a:ext>
            </a:extLst>
          </p:cNvPr>
          <p:cNvSpPr/>
          <p:nvPr/>
        </p:nvSpPr>
        <p:spPr>
          <a:xfrm rot="10800000">
            <a:off x="3145286" y="4564352"/>
            <a:ext cx="687978" cy="459382"/>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31333E29-8E2E-425C-84B1-1098088D1C83}"/>
              </a:ext>
            </a:extLst>
          </p:cNvPr>
          <p:cNvSpPr/>
          <p:nvPr/>
        </p:nvSpPr>
        <p:spPr>
          <a:xfrm rot="5400000">
            <a:off x="8800010" y="3121841"/>
            <a:ext cx="687978" cy="459382"/>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8401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3"/>
          <p:cNvSpPr txBox="1">
            <a:spLocks noGrp="1"/>
          </p:cNvSpPr>
          <p:nvPr>
            <p:ph type="title"/>
          </p:nvPr>
        </p:nvSpPr>
        <p:spPr>
          <a:xfrm>
            <a:off x="293860" y="184631"/>
            <a:ext cx="11455791" cy="814174"/>
          </a:xfrm>
          <a:prstGeom prst="rect">
            <a:avLst/>
          </a:prstGeom>
          <a:noFill/>
          <a:ln>
            <a:noFill/>
          </a:ln>
        </p:spPr>
        <p:txBody>
          <a:bodyPr spcFirstLastPara="1" wrap="square" lIns="121900" tIns="60925" rIns="121900" bIns="60925" anchor="t" anchorCtr="0">
            <a:noAutofit/>
          </a:bodyPr>
          <a:lstStyle/>
          <a:p>
            <a:pPr lvl="0"/>
            <a:r>
              <a:rPr lang="en-US" sz="4300" dirty="0">
                <a:solidFill>
                  <a:schemeClr val="accent1"/>
                </a:solidFill>
              </a:rPr>
              <a:t>Waveguide performance : Quality factor</a:t>
            </a:r>
            <a:endParaRPr sz="1900" dirty="0"/>
          </a:p>
        </p:txBody>
      </p:sp>
      <p:sp>
        <p:nvSpPr>
          <p:cNvPr id="26" name="Google Shape;219;p33"/>
          <p:cNvSpPr txBox="1">
            <a:spLocks noGrp="1"/>
          </p:cNvSpPr>
          <p:nvPr>
            <p:ph type="body" idx="1"/>
          </p:nvPr>
        </p:nvSpPr>
        <p:spPr>
          <a:xfrm>
            <a:off x="442349" y="998805"/>
            <a:ext cx="10972800" cy="5240070"/>
          </a:xfrm>
          <a:prstGeom prst="rect">
            <a:avLst/>
          </a:prstGeom>
          <a:noFill/>
          <a:ln>
            <a:noFill/>
          </a:ln>
        </p:spPr>
        <p:txBody>
          <a:bodyPr spcFirstLastPara="1" wrap="square" lIns="121900" tIns="60925" rIns="121900" bIns="60925" anchor="t" anchorCtr="0">
            <a:noAutofit/>
          </a:bodyPr>
          <a:lstStyle/>
          <a:p>
            <a:pPr marL="0" indent="0"/>
            <a:r>
              <a:rPr lang="en-US" b="1" dirty="0"/>
              <a:t>Quality factor (Q), measures sharpness of resonance relative to its central frequency</a:t>
            </a:r>
          </a:p>
          <a:p>
            <a:pPr marL="342900" indent="-342900">
              <a:buFont typeface="Arial" panose="020B0604020202020204" pitchFamily="34" charset="0"/>
              <a:buChar char="•"/>
            </a:pPr>
            <a:endParaRPr lang="en-US" b="1" dirty="0"/>
          </a:p>
          <a:p>
            <a:pPr marL="0" indent="0"/>
            <a:r>
              <a:rPr lang="en-US" b="1" dirty="0"/>
              <a:t>Laser scanning technique    </a:t>
            </a:r>
          </a:p>
          <a:p>
            <a:pPr marL="342900" indent="-342900">
              <a:buFont typeface="Arial" panose="020B0604020202020204" pitchFamily="34" charset="0"/>
              <a:buChar char="•"/>
            </a:pPr>
            <a:r>
              <a:rPr lang="en-US" b="1" dirty="0"/>
              <a:t>Measure transmission spectra and linewidth of resonator (FWHM)</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b="1" dirty="0"/>
          </a:p>
          <a:p>
            <a:pPr marL="0" indent="0"/>
            <a:r>
              <a:rPr lang="en-US" b="1" dirty="0"/>
              <a:t>Photon lifetime by cavity ringdown                                                                                                            </a:t>
            </a:r>
          </a:p>
          <a:p>
            <a:pPr marL="342900" indent="-342900">
              <a:buFont typeface="Arial" panose="020B0604020202020204" pitchFamily="34" charset="0"/>
              <a:buChar char="•"/>
            </a:pPr>
            <a:r>
              <a:rPr lang="en-US" b="1" dirty="0"/>
              <a:t>Includes repeatedly scanning laser into resonance.</a:t>
            </a:r>
          </a:p>
          <a:p>
            <a:pPr marL="342900" indent="-342900">
              <a:buFont typeface="Arial" panose="020B0604020202020204" pitchFamily="34" charset="0"/>
              <a:buChar char="•"/>
            </a:pPr>
            <a:r>
              <a:rPr lang="en-US" b="1" dirty="0"/>
              <a:t>power transfer increases to maximum at resonant mode</a:t>
            </a:r>
          </a:p>
        </p:txBody>
      </p:sp>
    </p:spTree>
    <p:extLst>
      <p:ext uri="{BB962C8B-B14F-4D97-AF65-F5344CB8AC3E}">
        <p14:creationId xmlns:p14="http://schemas.microsoft.com/office/powerpoint/2010/main" val="1644510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3"/>
          <p:cNvSpPr txBox="1">
            <a:spLocks noGrp="1"/>
          </p:cNvSpPr>
          <p:nvPr>
            <p:ph type="title"/>
          </p:nvPr>
        </p:nvSpPr>
        <p:spPr>
          <a:xfrm>
            <a:off x="293860" y="184631"/>
            <a:ext cx="11697843" cy="814174"/>
          </a:xfrm>
          <a:prstGeom prst="rect">
            <a:avLst/>
          </a:prstGeom>
          <a:noFill/>
          <a:ln>
            <a:noFill/>
          </a:ln>
        </p:spPr>
        <p:txBody>
          <a:bodyPr spcFirstLastPara="1" wrap="square" lIns="121900" tIns="60925" rIns="121900" bIns="60925" anchor="t" anchorCtr="0">
            <a:noAutofit/>
          </a:bodyPr>
          <a:lstStyle/>
          <a:p>
            <a:pPr lvl="0"/>
            <a:r>
              <a:rPr lang="en-US" sz="4300" dirty="0">
                <a:solidFill>
                  <a:schemeClr val="accent1"/>
                </a:solidFill>
              </a:rPr>
              <a:t>Q improvement – Etch step</a:t>
            </a:r>
          </a:p>
        </p:txBody>
      </p:sp>
      <mc:AlternateContent xmlns:mc="http://schemas.openxmlformats.org/markup-compatibility/2006" xmlns:a14="http://schemas.microsoft.com/office/drawing/2010/main">
        <mc:Choice Requires="a14">
          <p:sp>
            <p:nvSpPr>
              <p:cNvPr id="26" name="Google Shape;219;p33"/>
              <p:cNvSpPr txBox="1">
                <a:spLocks noGrp="1"/>
              </p:cNvSpPr>
              <p:nvPr>
                <p:ph type="body" idx="1"/>
              </p:nvPr>
            </p:nvSpPr>
            <p:spPr>
              <a:xfrm>
                <a:off x="442349" y="998805"/>
                <a:ext cx="10972800" cy="5240070"/>
              </a:xfrm>
              <a:prstGeom prst="rect">
                <a:avLst/>
              </a:prstGeom>
              <a:noFill/>
              <a:ln>
                <a:noFill/>
              </a:ln>
            </p:spPr>
            <p:txBody>
              <a:bodyPr spcFirstLastPara="1" wrap="square" lIns="121900" tIns="60925" rIns="121900" bIns="60925" anchor="t" anchorCtr="0">
                <a:noAutofit/>
              </a:bodyPr>
              <a:lstStyle/>
              <a:p>
                <a:pPr marL="0" indent="0"/>
                <a:r>
                  <a:rPr lang="en-US" b="1" dirty="0"/>
                  <a:t>Quality of waveguide, roughness at the top, bottom, and sidewall of the waveguide.</a:t>
                </a:r>
              </a:p>
              <a:p>
                <a:pPr marL="342900" indent="-342900">
                  <a:buFont typeface="Arial" panose="020B0604020202020204" pitchFamily="34" charset="0"/>
                  <a:buChar char="•"/>
                </a:pPr>
                <a:r>
                  <a:rPr lang="en-US" b="1" dirty="0"/>
                  <a:t>Optimized etch recipe </a:t>
                </a:r>
                <a:r>
                  <a:rPr lang="en-US" b="1" dirty="0">
                    <a:sym typeface="Wingdings" panose="05000000000000000000" pitchFamily="2" charset="2"/>
                  </a:rPr>
                  <a:t> reduces s</a:t>
                </a:r>
                <a:r>
                  <a:rPr lang="en-US" b="1" dirty="0"/>
                  <a:t>idewall roughness.</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b="1" dirty="0"/>
                  <a:t>Dry etch pattern transfer step, eliminates polymer formation.</a:t>
                </a:r>
              </a:p>
              <a:p>
                <a:pPr marL="342900" indent="-342900">
                  <a:buFont typeface="Arial" panose="020B0604020202020204" pitchFamily="34" charset="0"/>
                  <a:buChar char="•"/>
                </a:pPr>
                <a:endParaRPr lang="en-US" b="1" dirty="0"/>
              </a:p>
              <a:p>
                <a:pPr marL="0" indent="0"/>
                <a:r>
                  <a:rPr lang="en-US" b="1" dirty="0"/>
                  <a:t>Chemical-physical thermal treatments, reduce sidewall roughness</a:t>
                </a:r>
              </a:p>
              <a:p>
                <a:pPr marL="342900" indent="-342900">
                  <a:buFont typeface="Arial" panose="020B0604020202020204" pitchFamily="34" charset="0"/>
                  <a:buChar char="•"/>
                </a:pPr>
                <a:r>
                  <a:rPr lang="en-US" b="1" dirty="0"/>
                  <a:t>High temperature (1100 °C) flash annealing:</a:t>
                </a:r>
              </a:p>
              <a:p>
                <a:pPr marL="342900" indent="-342900">
                  <a:buFont typeface="Arial" panose="020B0604020202020204" pitchFamily="34" charset="0"/>
                  <a:buChar char="•"/>
                </a:pPr>
                <a14:m>
                  <m:oMath xmlns:m="http://schemas.openxmlformats.org/officeDocument/2006/math">
                    <m:sSub>
                      <m:sSubPr>
                        <m:ctrlPr>
                          <a:rPr lang="en-US" sz="2000" b="1" i="1">
                            <a:latin typeface="Cambria Math" panose="02040503050406030204" pitchFamily="18" charset="0"/>
                          </a:rPr>
                        </m:ctrlPr>
                      </m:sSubPr>
                      <m:e>
                        <m:r>
                          <a:rPr lang="en-US" sz="2000" b="1" i="0" smtClean="0">
                            <a:latin typeface="Cambria Math" panose="02040503050406030204" pitchFamily="18" charset="0"/>
                          </a:rPr>
                          <m:t>𝐇</m:t>
                        </m:r>
                      </m:e>
                      <m:sub>
                        <m:r>
                          <a:rPr lang="en-US" sz="2000" b="1" i="0" smtClean="0">
                            <a:latin typeface="Cambria Math" panose="02040503050406030204" pitchFamily="18" charset="0"/>
                          </a:rPr>
                          <m:t>𝟐</m:t>
                        </m:r>
                      </m:sub>
                    </m:sSub>
                  </m:oMath>
                </a14:m>
                <a:r>
                  <a:rPr lang="en-US" b="1" dirty="0"/>
                  <a:t> annealing</a:t>
                </a:r>
              </a:p>
              <a:p>
                <a:pPr marL="342900" indent="-342900">
                  <a:buFont typeface="Arial" panose="020B0604020202020204" pitchFamily="34" charset="0"/>
                  <a:buChar char="•"/>
                </a:pPr>
                <a14:m>
                  <m:oMath xmlns:m="http://schemas.openxmlformats.org/officeDocument/2006/math">
                    <m:sSub>
                      <m:sSubPr>
                        <m:ctrlPr>
                          <a:rPr lang="en-US" sz="2000" b="1" i="1">
                            <a:latin typeface="Cambria Math" panose="02040503050406030204" pitchFamily="18" charset="0"/>
                          </a:rPr>
                        </m:ctrlPr>
                      </m:sSubPr>
                      <m:e>
                        <m:r>
                          <a:rPr lang="en-US" sz="2000" b="1" i="0" smtClean="0">
                            <a:latin typeface="Cambria Math" panose="02040503050406030204" pitchFamily="18" charset="0"/>
                          </a:rPr>
                          <m:t>𝐎</m:t>
                        </m:r>
                      </m:e>
                      <m:sub>
                        <m:r>
                          <a:rPr lang="en-US" sz="2000" b="1" i="0" smtClean="0">
                            <a:latin typeface="Cambria Math" panose="02040503050406030204" pitchFamily="18" charset="0"/>
                          </a:rPr>
                          <m:t>𝟐</m:t>
                        </m:r>
                      </m:sub>
                    </m:sSub>
                  </m:oMath>
                </a14:m>
                <a:r>
                  <a:rPr lang="en-US" b="1" dirty="0"/>
                  <a:t> annealing</a:t>
                </a:r>
              </a:p>
              <a:p>
                <a:pPr marL="342900" indent="-342900">
                  <a:buFont typeface="Arial" panose="020B0604020202020204" pitchFamily="34" charset="0"/>
                  <a:buChar char="•"/>
                </a:pPr>
                <a14:m>
                  <m:oMath xmlns:m="http://schemas.openxmlformats.org/officeDocument/2006/math">
                    <m:sSub>
                      <m:sSubPr>
                        <m:ctrlPr>
                          <a:rPr lang="en-US" sz="2000" b="1" i="1">
                            <a:latin typeface="Cambria Math" panose="02040503050406030204" pitchFamily="18" charset="0"/>
                          </a:rPr>
                        </m:ctrlPr>
                      </m:sSubPr>
                      <m:e>
                        <m:r>
                          <a:rPr lang="en-US" sz="2000" b="1" i="0" smtClean="0">
                            <a:latin typeface="Cambria Math" panose="02040503050406030204" pitchFamily="18" charset="0"/>
                          </a:rPr>
                          <m:t>𝐍</m:t>
                        </m:r>
                      </m:e>
                      <m:sub>
                        <m:r>
                          <a:rPr lang="en-US" sz="2000" b="1" i="0" smtClean="0">
                            <a:latin typeface="Cambria Math" panose="02040503050406030204" pitchFamily="18" charset="0"/>
                          </a:rPr>
                          <m:t>𝟐</m:t>
                        </m:r>
                      </m:sub>
                    </m:sSub>
                  </m:oMath>
                </a14:m>
                <a:r>
                  <a:rPr lang="en-US" b="1" dirty="0"/>
                  <a:t> annealing.</a:t>
                </a:r>
              </a:p>
              <a:p>
                <a:pPr marL="342900" indent="-342900">
                  <a:buFont typeface="Arial" panose="020B0604020202020204" pitchFamily="34" charset="0"/>
                  <a:buChar char="•"/>
                </a:pPr>
                <a:r>
                  <a:rPr lang="en-US" b="1" dirty="0"/>
                  <a:t>Resist reflow for tens of hours of high‐temperature annealing </a:t>
                </a:r>
              </a:p>
              <a:p>
                <a:pPr marL="0" indent="0"/>
                <a:r>
                  <a:rPr lang="en-US" dirty="0"/>
                  <a:t> </a:t>
                </a:r>
              </a:p>
              <a:p>
                <a:pPr marL="342900" indent="-342900">
                  <a:buFont typeface="Arial" panose="020B0604020202020204" pitchFamily="34" charset="0"/>
                  <a:buChar char="•"/>
                </a:pPr>
                <a:endParaRPr lang="en-US" dirty="0"/>
              </a:p>
            </p:txBody>
          </p:sp>
        </mc:Choice>
        <mc:Fallback xmlns="">
          <p:sp>
            <p:nvSpPr>
              <p:cNvPr id="26" name="Google Shape;219;p33"/>
              <p:cNvSpPr txBox="1">
                <a:spLocks noGrp="1" noRot="1" noChangeAspect="1" noMove="1" noResize="1" noEditPoints="1" noAdjustHandles="1" noChangeArrowheads="1" noChangeShapeType="1" noTextEdit="1"/>
              </p:cNvSpPr>
              <p:nvPr>
                <p:ph type="body" idx="1"/>
              </p:nvPr>
            </p:nvSpPr>
            <p:spPr>
              <a:xfrm>
                <a:off x="442349" y="998805"/>
                <a:ext cx="10972800" cy="5240070"/>
              </a:xfrm>
              <a:prstGeom prst="rect">
                <a:avLst/>
              </a:prstGeom>
              <a:blipFill>
                <a:blip r:embed="rId3"/>
                <a:stretch>
                  <a:fillRect l="-278"/>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096881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3"/>
          <p:cNvSpPr txBox="1">
            <a:spLocks noGrp="1"/>
          </p:cNvSpPr>
          <p:nvPr>
            <p:ph type="title"/>
          </p:nvPr>
        </p:nvSpPr>
        <p:spPr>
          <a:xfrm>
            <a:off x="293860" y="184631"/>
            <a:ext cx="12555365" cy="814174"/>
          </a:xfrm>
          <a:prstGeom prst="rect">
            <a:avLst/>
          </a:prstGeom>
          <a:noFill/>
          <a:ln>
            <a:noFill/>
          </a:ln>
        </p:spPr>
        <p:txBody>
          <a:bodyPr spcFirstLastPara="1" wrap="square" lIns="121900" tIns="60925" rIns="121900" bIns="60925" anchor="t" anchorCtr="0">
            <a:noAutofit/>
          </a:bodyPr>
          <a:lstStyle/>
          <a:p>
            <a:pPr lvl="0"/>
            <a:r>
              <a:rPr lang="en-US" sz="4300" dirty="0">
                <a:solidFill>
                  <a:schemeClr val="accent1"/>
                </a:solidFill>
              </a:rPr>
              <a:t>Q improvement –Lithography step</a:t>
            </a:r>
          </a:p>
        </p:txBody>
      </p:sp>
      <p:sp>
        <p:nvSpPr>
          <p:cNvPr id="26" name="Google Shape;219;p33"/>
          <p:cNvSpPr txBox="1">
            <a:spLocks noGrp="1"/>
          </p:cNvSpPr>
          <p:nvPr>
            <p:ph type="body" idx="1"/>
          </p:nvPr>
        </p:nvSpPr>
        <p:spPr>
          <a:xfrm>
            <a:off x="442349" y="998805"/>
            <a:ext cx="10972800" cy="5240070"/>
          </a:xfrm>
          <a:prstGeom prst="rect">
            <a:avLst/>
          </a:prstGeom>
          <a:noFill/>
          <a:ln>
            <a:noFill/>
          </a:ln>
        </p:spPr>
        <p:txBody>
          <a:bodyPr spcFirstLastPara="1" wrap="square" lIns="121900" tIns="60925" rIns="121900" bIns="60925" anchor="t" anchorCtr="0">
            <a:noAutofit/>
          </a:bodyPr>
          <a:lstStyle/>
          <a:p>
            <a:pPr marL="0" indent="0"/>
            <a:r>
              <a:rPr lang="en-US" b="1" dirty="0"/>
              <a:t>Electron-beam lithography, causes line edge roughness.</a:t>
            </a:r>
          </a:p>
          <a:p>
            <a:pPr marL="0" indent="0"/>
            <a:endParaRPr lang="en-US" b="1" dirty="0"/>
          </a:p>
          <a:p>
            <a:pPr marL="342900" indent="-342900">
              <a:buFont typeface="Arial" panose="020B0604020202020204" pitchFamily="34" charset="0"/>
              <a:buChar char="•"/>
            </a:pPr>
            <a:r>
              <a:rPr lang="en-US" b="1" dirty="0"/>
              <a:t>Introduces extra roughness to the sidewalls </a:t>
            </a:r>
          </a:p>
          <a:p>
            <a:pPr marL="342900" indent="-342900">
              <a:buFont typeface="Arial" panose="020B0604020202020204" pitchFamily="34" charset="0"/>
              <a:buChar char="•"/>
            </a:pPr>
            <a:r>
              <a:rPr lang="en-US" b="1" dirty="0"/>
              <a:t>Instability like beam current fluctuations</a:t>
            </a:r>
          </a:p>
          <a:p>
            <a:pPr marL="342900" indent="-342900">
              <a:buFont typeface="Arial" panose="020B0604020202020204" pitchFamily="34" charset="0"/>
              <a:buChar char="•"/>
            </a:pPr>
            <a:r>
              <a:rPr lang="en-US" b="1" dirty="0"/>
              <a:t>Beam jitter </a:t>
            </a:r>
          </a:p>
          <a:p>
            <a:pPr marL="342900" indent="-342900">
              <a:buFont typeface="Arial" panose="020B0604020202020204" pitchFamily="34" charset="0"/>
              <a:buChar char="•"/>
            </a:pPr>
            <a:r>
              <a:rPr lang="en-US" b="1" dirty="0"/>
              <a:t>Beam drift </a:t>
            </a:r>
          </a:p>
          <a:p>
            <a:pPr marL="342900" indent="-342900">
              <a:buFont typeface="Arial" panose="020B0604020202020204" pitchFamily="34" charset="0"/>
              <a:buChar char="•"/>
            </a:pPr>
            <a:r>
              <a:rPr lang="en-US" b="1" dirty="0"/>
              <a:t>Stage position errors</a:t>
            </a:r>
          </a:p>
          <a:p>
            <a:pPr marL="342900" indent="-342900">
              <a:buFont typeface="Arial" panose="020B0604020202020204" pitchFamily="34" charset="0"/>
              <a:buChar char="•"/>
            </a:pPr>
            <a:r>
              <a:rPr lang="en-US" b="1" dirty="0"/>
              <a:t>Mechanical vibrations, can generate statistical errors</a:t>
            </a:r>
          </a:p>
          <a:p>
            <a:pPr marL="342900" indent="-342900">
              <a:buFont typeface="Arial" panose="020B0604020202020204" pitchFamily="34" charset="0"/>
              <a:buChar char="•"/>
            </a:pPr>
            <a:r>
              <a:rPr lang="en-US" b="1" dirty="0"/>
              <a:t>Result in extra line edge roughness in the patterns</a:t>
            </a:r>
          </a:p>
          <a:p>
            <a:pPr marL="342900" indent="-342900">
              <a:buFont typeface="Arial" panose="020B0604020202020204" pitchFamily="34" charset="0"/>
              <a:buChar char="•"/>
            </a:pPr>
            <a:r>
              <a:rPr lang="en-US" b="1" dirty="0"/>
              <a:t>Add roughness to the sidewalls </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624704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3"/>
          <p:cNvSpPr txBox="1">
            <a:spLocks noGrp="1"/>
          </p:cNvSpPr>
          <p:nvPr>
            <p:ph type="title"/>
          </p:nvPr>
        </p:nvSpPr>
        <p:spPr>
          <a:xfrm>
            <a:off x="293860" y="184631"/>
            <a:ext cx="11455791" cy="814174"/>
          </a:xfrm>
          <a:prstGeom prst="rect">
            <a:avLst/>
          </a:prstGeom>
          <a:noFill/>
          <a:ln>
            <a:noFill/>
          </a:ln>
        </p:spPr>
        <p:txBody>
          <a:bodyPr spcFirstLastPara="1" wrap="square" lIns="121900" tIns="60925" rIns="121900" bIns="60925" anchor="t" anchorCtr="0">
            <a:noAutofit/>
          </a:bodyPr>
          <a:lstStyle/>
          <a:p>
            <a:pPr lvl="0"/>
            <a:r>
              <a:rPr lang="en-US" sz="4300" dirty="0">
                <a:solidFill>
                  <a:schemeClr val="accent1"/>
                </a:solidFill>
              </a:rPr>
              <a:t>Content</a:t>
            </a:r>
            <a:endParaRPr sz="1900" dirty="0"/>
          </a:p>
        </p:txBody>
      </p:sp>
      <mc:AlternateContent xmlns:mc="http://schemas.openxmlformats.org/markup-compatibility/2006" xmlns:a14="http://schemas.microsoft.com/office/drawing/2010/main">
        <mc:Choice Requires="a14">
          <p:sp>
            <p:nvSpPr>
              <p:cNvPr id="26" name="Google Shape;219;p33"/>
              <p:cNvSpPr txBox="1">
                <a:spLocks noGrp="1"/>
              </p:cNvSpPr>
              <p:nvPr>
                <p:ph type="body" idx="1"/>
              </p:nvPr>
            </p:nvSpPr>
            <p:spPr>
              <a:xfrm>
                <a:off x="442349" y="998805"/>
                <a:ext cx="10972800" cy="5240070"/>
              </a:xfrm>
              <a:prstGeom prst="rect">
                <a:avLst/>
              </a:prstGeom>
              <a:noFill/>
              <a:ln>
                <a:noFill/>
              </a:ln>
            </p:spPr>
            <p:txBody>
              <a:bodyPr spcFirstLastPara="1" wrap="square" lIns="121900" tIns="60925" rIns="121900" bIns="60925" anchor="t" anchorCtr="0">
                <a:noAutofit/>
              </a:bodyPr>
              <a:lstStyle/>
              <a:p>
                <a:pPr marL="342900" indent="-342900">
                  <a:buFont typeface="Wingdings" panose="05000000000000000000" pitchFamily="2" charset="2"/>
                  <a:buChar char="Ø"/>
                </a:pPr>
                <a14:m>
                  <m:oMath xmlns:m="http://schemas.openxmlformats.org/officeDocument/2006/math">
                    <m:sSub>
                      <m:sSubPr>
                        <m:ctrlPr>
                          <a:rPr lang="en-US" sz="2400" i="1">
                            <a:latin typeface="Cambria Math" panose="02040503050406030204" pitchFamily="18" charset="0"/>
                          </a:rPr>
                        </m:ctrlPr>
                      </m:sSubPr>
                      <m:e>
                        <m:r>
                          <m:rPr>
                            <m:sty m:val="p"/>
                          </m:rPr>
                          <a:rPr lang="en-US" sz="2400" b="0" i="1">
                            <a:latin typeface="Cambria Math" panose="02040503050406030204" pitchFamily="18" charset="0"/>
                          </a:rPr>
                          <m:t>Si</m:t>
                        </m:r>
                      </m:e>
                      <m:sub>
                        <m:r>
                          <a:rPr lang="en-US" sz="2400" b="0" i="1">
                            <a:latin typeface="Cambria Math" panose="02040503050406030204" pitchFamily="18" charset="0"/>
                          </a:rPr>
                          <m:t>3</m:t>
                        </m:r>
                      </m:sub>
                    </m:sSub>
                    <m:sSub>
                      <m:sSubPr>
                        <m:ctrlPr>
                          <a:rPr lang="en-US" sz="2400" i="1">
                            <a:latin typeface="Cambria Math" panose="02040503050406030204" pitchFamily="18" charset="0"/>
                          </a:rPr>
                        </m:ctrlPr>
                      </m:sSubPr>
                      <m:e>
                        <m:r>
                          <m:rPr>
                            <m:sty m:val="p"/>
                          </m:rPr>
                          <a:rPr lang="en-US" sz="2400" b="0" i="1">
                            <a:latin typeface="Cambria Math" panose="02040503050406030204" pitchFamily="18" charset="0"/>
                          </a:rPr>
                          <m:t>N</m:t>
                        </m:r>
                      </m:e>
                      <m:sub>
                        <m:r>
                          <a:rPr lang="en-US" sz="2400" b="0" i="1">
                            <a:latin typeface="Cambria Math" panose="02040503050406030204" pitchFamily="18" charset="0"/>
                          </a:rPr>
                          <m:t>4</m:t>
                        </m:r>
                      </m:sub>
                    </m:sSub>
                  </m:oMath>
                </a14:m>
                <a:r>
                  <a:rPr lang="en-US" sz="2400" dirty="0"/>
                  <a:t> waveguide devices</a:t>
                </a:r>
              </a:p>
              <a:p>
                <a:pPr marL="342900" indent="-342900">
                  <a:buFont typeface="Wingdings" panose="05000000000000000000" pitchFamily="2" charset="2"/>
                  <a:buChar char="Ø"/>
                </a:pPr>
                <a:r>
                  <a:rPr lang="en-US" sz="2400" dirty="0"/>
                  <a:t>Fabrication : </a:t>
                </a:r>
                <a14:m>
                  <m:oMath xmlns:m="http://schemas.openxmlformats.org/officeDocument/2006/math">
                    <m:sSub>
                      <m:sSubPr>
                        <m:ctrlPr>
                          <a:rPr lang="en-US" sz="2400" i="1">
                            <a:latin typeface="Cambria Math" panose="02040503050406030204" pitchFamily="18" charset="0"/>
                          </a:rPr>
                        </m:ctrlPr>
                      </m:sSubPr>
                      <m:e>
                        <m:r>
                          <m:rPr>
                            <m:sty m:val="p"/>
                          </m:rPr>
                          <a:rPr lang="en-US" sz="2400" b="0" i="1">
                            <a:latin typeface="Cambria Math" panose="02040503050406030204" pitchFamily="18" charset="0"/>
                          </a:rPr>
                          <m:t>Si</m:t>
                        </m:r>
                      </m:e>
                      <m:sub>
                        <m:r>
                          <a:rPr lang="en-US" sz="2400" b="0" i="1">
                            <a:latin typeface="Cambria Math" panose="02040503050406030204" pitchFamily="18" charset="0"/>
                          </a:rPr>
                          <m:t>3</m:t>
                        </m:r>
                      </m:sub>
                    </m:sSub>
                    <m:sSub>
                      <m:sSubPr>
                        <m:ctrlPr>
                          <a:rPr lang="en-US" sz="2400" i="1">
                            <a:latin typeface="Cambria Math" panose="02040503050406030204" pitchFamily="18" charset="0"/>
                          </a:rPr>
                        </m:ctrlPr>
                      </m:sSubPr>
                      <m:e>
                        <m:r>
                          <m:rPr>
                            <m:sty m:val="p"/>
                          </m:rPr>
                          <a:rPr lang="en-US" sz="2400" b="0" i="1">
                            <a:latin typeface="Cambria Math" panose="02040503050406030204" pitchFamily="18" charset="0"/>
                          </a:rPr>
                          <m:t>N</m:t>
                        </m:r>
                      </m:e>
                      <m:sub>
                        <m:r>
                          <a:rPr lang="en-US" sz="2400" b="0" i="1">
                            <a:latin typeface="Cambria Math" panose="02040503050406030204" pitchFamily="18" charset="0"/>
                          </a:rPr>
                          <m:t>4</m:t>
                        </m:r>
                      </m:sub>
                    </m:sSub>
                  </m:oMath>
                </a14:m>
                <a:r>
                  <a:rPr lang="en-US" sz="2400" dirty="0"/>
                  <a:t> waveguide</a:t>
                </a:r>
              </a:p>
              <a:p>
                <a:pPr marL="342900" indent="-342900">
                  <a:buFont typeface="Wingdings" panose="05000000000000000000" pitchFamily="2" charset="2"/>
                  <a:buChar char="Ø"/>
                </a:pPr>
                <a:r>
                  <a:rPr lang="en-US" sz="2400" dirty="0"/>
                  <a:t>Oxidation</a:t>
                </a:r>
              </a:p>
              <a:p>
                <a:pPr marL="342900" indent="-342900">
                  <a:buFont typeface="Wingdings" panose="05000000000000000000" pitchFamily="2" charset="2"/>
                  <a:buChar char="Ø"/>
                </a:pPr>
                <a:r>
                  <a:rPr lang="en-US" sz="2400" dirty="0"/>
                  <a:t>Deposition </a:t>
                </a:r>
              </a:p>
              <a:p>
                <a:pPr marL="342900" indent="-342900">
                  <a:buFont typeface="Wingdings" panose="05000000000000000000" pitchFamily="2" charset="2"/>
                  <a:buChar char="Ø"/>
                </a:pPr>
                <a:r>
                  <a:rPr lang="en-US" sz="2400" dirty="0"/>
                  <a:t>Lithography – E-beam and parameters</a:t>
                </a:r>
              </a:p>
              <a:p>
                <a:pPr marL="342900" indent="-342900">
                  <a:buFont typeface="Wingdings" panose="05000000000000000000" pitchFamily="2" charset="2"/>
                  <a:buChar char="Ø"/>
                </a:pPr>
                <a:r>
                  <a:rPr lang="en-US" sz="2400" dirty="0"/>
                  <a:t>Etch Process and Parameters</a:t>
                </a:r>
              </a:p>
              <a:p>
                <a:pPr marL="342900" indent="-342900">
                  <a:buFont typeface="Wingdings" panose="05000000000000000000" pitchFamily="2" charset="2"/>
                  <a:buChar char="Ø"/>
                </a:pPr>
                <a:r>
                  <a:rPr lang="en-US" sz="2400" dirty="0"/>
                  <a:t>Cladding</a:t>
                </a:r>
              </a:p>
              <a:p>
                <a:pPr marL="342900" indent="-342900">
                  <a:buFont typeface="Wingdings" panose="05000000000000000000" pitchFamily="2" charset="2"/>
                  <a:buChar char="Ø"/>
                </a:pPr>
                <a:r>
                  <a:rPr lang="en-US" sz="2400" dirty="0"/>
                  <a:t>Etch Facet</a:t>
                </a:r>
              </a:p>
              <a:p>
                <a:pPr marL="342900" indent="-342900">
                  <a:buFont typeface="Wingdings" panose="05000000000000000000" pitchFamily="2" charset="2"/>
                  <a:buChar char="Ø"/>
                </a:pPr>
                <a:r>
                  <a:rPr lang="en-US" sz="2400" dirty="0"/>
                  <a:t>Waveguide performance : Quality factor</a:t>
                </a:r>
              </a:p>
              <a:p>
                <a:pPr marL="342900" indent="-342900">
                  <a:buFont typeface="Wingdings" panose="05000000000000000000" pitchFamily="2" charset="2"/>
                  <a:buChar char="Ø"/>
                </a:pPr>
                <a:r>
                  <a:rPr lang="en-US" sz="2400" dirty="0"/>
                  <a:t>Q improvement: Fabrication step optimization</a:t>
                </a:r>
              </a:p>
            </p:txBody>
          </p:sp>
        </mc:Choice>
        <mc:Fallback xmlns="">
          <p:sp>
            <p:nvSpPr>
              <p:cNvPr id="26" name="Google Shape;219;p33"/>
              <p:cNvSpPr txBox="1">
                <a:spLocks noGrp="1" noRot="1" noChangeAspect="1" noMove="1" noResize="1" noEditPoints="1" noAdjustHandles="1" noChangeArrowheads="1" noChangeShapeType="1" noTextEdit="1"/>
              </p:cNvSpPr>
              <p:nvPr>
                <p:ph type="body" idx="1"/>
              </p:nvPr>
            </p:nvSpPr>
            <p:spPr>
              <a:xfrm>
                <a:off x="442349" y="998805"/>
                <a:ext cx="10972800" cy="5240070"/>
              </a:xfrm>
              <a:prstGeom prst="rect">
                <a:avLst/>
              </a:prstGeom>
              <a:blipFill>
                <a:blip r:embed="rId3"/>
                <a:stretch>
                  <a:fillRect l="-16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435029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3"/>
          <p:cNvSpPr txBox="1">
            <a:spLocks noGrp="1"/>
          </p:cNvSpPr>
          <p:nvPr>
            <p:ph type="title"/>
          </p:nvPr>
        </p:nvSpPr>
        <p:spPr>
          <a:xfrm>
            <a:off x="293860" y="184631"/>
            <a:ext cx="12555365" cy="814174"/>
          </a:xfrm>
          <a:prstGeom prst="rect">
            <a:avLst/>
          </a:prstGeom>
          <a:noFill/>
          <a:ln>
            <a:noFill/>
          </a:ln>
        </p:spPr>
        <p:txBody>
          <a:bodyPr spcFirstLastPara="1" wrap="square" lIns="121900" tIns="60925" rIns="121900" bIns="60925" anchor="t" anchorCtr="0">
            <a:noAutofit/>
          </a:bodyPr>
          <a:lstStyle/>
          <a:p>
            <a:pPr lvl="0"/>
            <a:r>
              <a:rPr lang="en-US" sz="4300" dirty="0">
                <a:solidFill>
                  <a:schemeClr val="accent1"/>
                </a:solidFill>
              </a:rPr>
              <a:t>Q improvement –Lithography optimization</a:t>
            </a:r>
          </a:p>
        </p:txBody>
      </p:sp>
      <mc:AlternateContent xmlns:mc="http://schemas.openxmlformats.org/markup-compatibility/2006" xmlns:a14="http://schemas.microsoft.com/office/drawing/2010/main">
        <mc:Choice Requires="a14">
          <p:sp>
            <p:nvSpPr>
              <p:cNvPr id="26" name="Google Shape;219;p33"/>
              <p:cNvSpPr txBox="1">
                <a:spLocks noGrp="1"/>
              </p:cNvSpPr>
              <p:nvPr>
                <p:ph type="body" idx="1"/>
              </p:nvPr>
            </p:nvSpPr>
            <p:spPr>
              <a:xfrm>
                <a:off x="442349" y="998805"/>
                <a:ext cx="5793081" cy="5240070"/>
              </a:xfrm>
              <a:prstGeom prst="rect">
                <a:avLst/>
              </a:prstGeom>
              <a:noFill/>
              <a:ln>
                <a:noFill/>
              </a:ln>
            </p:spPr>
            <p:txBody>
              <a:bodyPr spcFirstLastPara="1" wrap="square" lIns="121900" tIns="60925" rIns="121900" bIns="60925" anchor="t" anchorCtr="0">
                <a:noAutofit/>
              </a:bodyPr>
              <a:lstStyle/>
              <a:p>
                <a:pPr marL="342900" indent="-342900">
                  <a:buFont typeface="Arial" panose="020B0604020202020204" pitchFamily="34" charset="0"/>
                  <a:buChar char="•"/>
                </a:pPr>
                <a:r>
                  <a:rPr lang="en-US" b="1" dirty="0"/>
                  <a:t>Multi-pass lithography</a:t>
                </a:r>
              </a:p>
              <a:p>
                <a:pPr marL="342900" indent="-342900">
                  <a:buFont typeface="Arial" panose="020B0604020202020204" pitchFamily="34" charset="0"/>
                  <a:buChar char="•"/>
                </a:pPr>
                <a:r>
                  <a:rPr lang="en-US" b="1" dirty="0"/>
                  <a:t>Technique to statistically average electron-beam spot size.</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b="1" dirty="0"/>
                  <a:t>Exposing same pattern multiple times at a lower beam current, to reduce sidewall roughness.</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b="1" dirty="0"/>
                  <a:t>Reduction of the top and bottom waveguide roughness provides ultra-high Q </a:t>
                </a:r>
                <a14:m>
                  <m:oMath xmlns:m="http://schemas.openxmlformats.org/officeDocument/2006/math">
                    <m:sSub>
                      <m:sSubPr>
                        <m:ctrlPr>
                          <a:rPr lang="en-US" sz="2000" b="1" i="1" smtClean="0">
                            <a:latin typeface="Cambria Math" panose="02040503050406030204" pitchFamily="18" charset="0"/>
                          </a:rPr>
                        </m:ctrlPr>
                      </m:sSubPr>
                      <m:e>
                        <m:r>
                          <a:rPr lang="en-US" sz="2000" b="1" i="0" smtClean="0">
                            <a:latin typeface="Cambria Math" panose="02040503050406030204" pitchFamily="18" charset="0"/>
                          </a:rPr>
                          <m:t>𝐒𝐢</m:t>
                        </m:r>
                      </m:e>
                      <m:sub>
                        <m:r>
                          <a:rPr lang="en-US" sz="2000" b="1" i="0" smtClean="0">
                            <a:latin typeface="Cambria Math" panose="02040503050406030204" pitchFamily="18" charset="0"/>
                          </a:rPr>
                          <m:t>𝟑</m:t>
                        </m:r>
                      </m:sub>
                    </m:sSub>
                    <m:sSub>
                      <m:sSubPr>
                        <m:ctrlPr>
                          <a:rPr lang="en-US" sz="1800" b="1" i="1">
                            <a:latin typeface="Cambria Math" panose="02040503050406030204" pitchFamily="18" charset="0"/>
                          </a:rPr>
                        </m:ctrlPr>
                      </m:sSubPr>
                      <m:e>
                        <m:r>
                          <a:rPr lang="en-US" sz="1800" b="1" i="0" smtClean="0">
                            <a:latin typeface="Cambria Math" panose="02040503050406030204" pitchFamily="18" charset="0"/>
                          </a:rPr>
                          <m:t>𝐍</m:t>
                        </m:r>
                      </m:e>
                      <m:sub>
                        <m:r>
                          <a:rPr lang="en-US" sz="1800" b="1" i="0" smtClean="0">
                            <a:latin typeface="Cambria Math" panose="02040503050406030204" pitchFamily="18" charset="0"/>
                          </a:rPr>
                          <m:t>𝟒</m:t>
                        </m:r>
                      </m:sub>
                    </m:sSub>
                  </m:oMath>
                </a14:m>
                <a:r>
                  <a:rPr lang="en-US" b="1" dirty="0"/>
                  <a:t>.</a:t>
                </a:r>
              </a:p>
            </p:txBody>
          </p:sp>
        </mc:Choice>
        <mc:Fallback xmlns="">
          <p:sp>
            <p:nvSpPr>
              <p:cNvPr id="26" name="Google Shape;219;p33"/>
              <p:cNvSpPr txBox="1">
                <a:spLocks noGrp="1" noRot="1" noChangeAspect="1" noMove="1" noResize="1" noEditPoints="1" noAdjustHandles="1" noChangeArrowheads="1" noChangeShapeType="1" noTextEdit="1"/>
              </p:cNvSpPr>
              <p:nvPr>
                <p:ph type="body" idx="1"/>
              </p:nvPr>
            </p:nvSpPr>
            <p:spPr>
              <a:xfrm>
                <a:off x="442349" y="998805"/>
                <a:ext cx="5793081" cy="5240070"/>
              </a:xfrm>
              <a:prstGeom prst="rect">
                <a:avLst/>
              </a:prstGeom>
              <a:blipFill>
                <a:blip r:embed="rId3"/>
                <a:stretch>
                  <a:fillRect l="-316" r="-42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266148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3"/>
          <p:cNvSpPr txBox="1">
            <a:spLocks noGrp="1"/>
          </p:cNvSpPr>
          <p:nvPr>
            <p:ph type="title"/>
          </p:nvPr>
        </p:nvSpPr>
        <p:spPr>
          <a:xfrm>
            <a:off x="293860" y="184631"/>
            <a:ext cx="11697843" cy="814174"/>
          </a:xfrm>
          <a:prstGeom prst="rect">
            <a:avLst/>
          </a:prstGeom>
          <a:noFill/>
          <a:ln>
            <a:noFill/>
          </a:ln>
        </p:spPr>
        <p:txBody>
          <a:bodyPr spcFirstLastPara="1" wrap="square" lIns="121900" tIns="60925" rIns="121900" bIns="60925" anchor="t" anchorCtr="0">
            <a:noAutofit/>
          </a:bodyPr>
          <a:lstStyle/>
          <a:p>
            <a:pPr lvl="0"/>
            <a:r>
              <a:rPr lang="en-US" sz="4300" dirty="0">
                <a:solidFill>
                  <a:schemeClr val="accent1"/>
                </a:solidFill>
              </a:rPr>
              <a:t>Q improvement - fabrication optimization</a:t>
            </a:r>
          </a:p>
        </p:txBody>
      </p:sp>
      <mc:AlternateContent xmlns:mc="http://schemas.openxmlformats.org/markup-compatibility/2006" xmlns:a14="http://schemas.microsoft.com/office/drawing/2010/main">
        <mc:Choice Requires="a14">
          <p:sp>
            <p:nvSpPr>
              <p:cNvPr id="26" name="Google Shape;219;p33"/>
              <p:cNvSpPr txBox="1">
                <a:spLocks noGrp="1"/>
              </p:cNvSpPr>
              <p:nvPr>
                <p:ph type="body" idx="1"/>
              </p:nvPr>
            </p:nvSpPr>
            <p:spPr>
              <a:xfrm>
                <a:off x="442349" y="998805"/>
                <a:ext cx="10972800" cy="5240070"/>
              </a:xfrm>
              <a:prstGeom prst="rect">
                <a:avLst/>
              </a:prstGeom>
              <a:noFill/>
              <a:ln>
                <a:noFill/>
              </a:ln>
            </p:spPr>
            <p:txBody>
              <a:bodyPr spcFirstLastPara="1" wrap="square" lIns="121900" tIns="60925" rIns="121900" bIns="60925" anchor="t" anchorCtr="0">
                <a:noAutofit/>
              </a:bodyPr>
              <a:lstStyle/>
              <a:p>
                <a:pPr marL="342900" indent="-342900">
                  <a:buFont typeface="Arial" panose="020B0604020202020204" pitchFamily="34" charset="0"/>
                  <a:buChar char="•"/>
                </a:pPr>
                <a:r>
                  <a:rPr lang="en-US" b="1" dirty="0"/>
                  <a:t>High Q factor achieved using Chemical mechanical polishing </a:t>
                </a:r>
              </a:p>
              <a:p>
                <a:pPr marL="0" indent="0"/>
                <a:r>
                  <a:rPr lang="en-US" b="1" dirty="0"/>
                  <a:t>                                                                                                                                                                                                                                                                                                                                                                                                                                                                                                                                                            </a:t>
                </a:r>
              </a:p>
              <a:p>
                <a:pPr marL="342900" indent="-342900">
                  <a:buFont typeface="Arial" panose="020B0604020202020204" pitchFamily="34" charset="0"/>
                  <a:buChar char="•"/>
                </a:pPr>
                <a:r>
                  <a:rPr lang="en-US" b="1" dirty="0"/>
                  <a:t>Smoothing surfaces with chemical and mechanical forces                                               Polished wafer mounted upside-down in a carrier/spindle  slurry deposition on pad</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b="1" dirty="0"/>
                  <a:t>With plate and carrier rotated                                                                                                                               Carrier kept oscillating to remove the material, creates smooth surface.</a:t>
                </a:r>
              </a:p>
              <a:p>
                <a:pPr marL="342900" indent="-342900">
                  <a:buFont typeface="Arial" panose="020B0604020202020204" pitchFamily="34" charset="0"/>
                  <a:buChar char="•"/>
                </a:pPr>
                <a:endParaRPr lang="en-US" b="1" dirty="0"/>
              </a:p>
              <a:p>
                <a:pPr marL="0" indent="0"/>
                <a:r>
                  <a:rPr lang="en-US" b="1" dirty="0"/>
                  <a:t>Factors affecting deposition roughness are CMP pad and slurry.</a:t>
                </a:r>
              </a:p>
              <a:p>
                <a:pPr marL="342900" indent="-342900">
                  <a:buFont typeface="Arial" panose="020B0604020202020204" pitchFamily="34" charset="0"/>
                  <a:buChar char="•"/>
                </a:pPr>
                <a:endParaRPr lang="en-US" b="1" dirty="0"/>
              </a:p>
              <a:p>
                <a:pPr marL="0" indent="0"/>
                <a:r>
                  <a:rPr lang="en-US" b="1" dirty="0"/>
                  <a:t>2D AFM measurements of </a:t>
                </a:r>
                <a14:m>
                  <m:oMath xmlns:m="http://schemas.openxmlformats.org/officeDocument/2006/math">
                    <m:sSub>
                      <m:sSubPr>
                        <m:ctrlPr>
                          <a:rPr lang="en-US" sz="2000" b="1" i="1" smtClean="0">
                            <a:latin typeface="Cambria Math" panose="02040503050406030204" pitchFamily="18" charset="0"/>
                          </a:rPr>
                        </m:ctrlPr>
                      </m:sSubPr>
                      <m:e>
                        <m:r>
                          <a:rPr lang="en-US" sz="2000" b="1" i="0" smtClean="0">
                            <a:latin typeface="Cambria Math" panose="02040503050406030204" pitchFamily="18" charset="0"/>
                          </a:rPr>
                          <m:t>𝐒𝐢</m:t>
                        </m:r>
                      </m:e>
                      <m:sub>
                        <m:r>
                          <a:rPr lang="en-US" sz="2000" b="1" i="0" smtClean="0">
                            <a:latin typeface="Cambria Math" panose="02040503050406030204" pitchFamily="18" charset="0"/>
                          </a:rPr>
                          <m:t>𝟑</m:t>
                        </m:r>
                      </m:sub>
                    </m:sSub>
                    <m:sSub>
                      <m:sSubPr>
                        <m:ctrlPr>
                          <a:rPr lang="en-US" sz="2000" b="1" i="1" smtClean="0">
                            <a:latin typeface="Cambria Math" panose="02040503050406030204" pitchFamily="18" charset="0"/>
                          </a:rPr>
                        </m:ctrlPr>
                      </m:sSubPr>
                      <m:e>
                        <m:r>
                          <a:rPr lang="en-US" sz="2000" b="1" i="0" smtClean="0">
                            <a:latin typeface="Cambria Math" panose="02040503050406030204" pitchFamily="18" charset="0"/>
                          </a:rPr>
                          <m:t>𝐍</m:t>
                        </m:r>
                      </m:e>
                      <m:sub>
                        <m:r>
                          <a:rPr lang="en-US" sz="2000" b="1" i="0" smtClean="0">
                            <a:latin typeface="Cambria Math" panose="02040503050406030204" pitchFamily="18" charset="0"/>
                          </a:rPr>
                          <m:t>𝟒</m:t>
                        </m:r>
                      </m:sub>
                    </m:sSub>
                  </m:oMath>
                </a14:m>
                <a:r>
                  <a:rPr lang="en-US" b="1" dirty="0"/>
                  <a:t> surface roughness before and after CMP</a:t>
                </a:r>
              </a:p>
              <a:p>
                <a:pPr marL="342900" indent="-342900">
                  <a:buFont typeface="Arial" panose="020B0604020202020204" pitchFamily="34" charset="0"/>
                  <a:buChar char="•"/>
                </a:pPr>
                <a:r>
                  <a:rPr lang="en-US" b="1" dirty="0"/>
                  <a:t>0.38 nm (before polishing) </a:t>
                </a:r>
              </a:p>
              <a:p>
                <a:pPr marL="342900" indent="-342900">
                  <a:buFont typeface="Arial" panose="020B0604020202020204" pitchFamily="34" charset="0"/>
                  <a:buChar char="•"/>
                </a:pPr>
                <a:r>
                  <a:rPr lang="en-US" b="1" dirty="0"/>
                  <a:t>0.08 nm (after optimized polishing).</a:t>
                </a:r>
              </a:p>
            </p:txBody>
          </p:sp>
        </mc:Choice>
        <mc:Fallback xmlns="">
          <p:sp>
            <p:nvSpPr>
              <p:cNvPr id="26" name="Google Shape;219;p33"/>
              <p:cNvSpPr txBox="1">
                <a:spLocks noGrp="1" noRot="1" noChangeAspect="1" noMove="1" noResize="1" noEditPoints="1" noAdjustHandles="1" noChangeArrowheads="1" noChangeShapeType="1" noTextEdit="1"/>
              </p:cNvSpPr>
              <p:nvPr>
                <p:ph type="body" idx="1"/>
              </p:nvPr>
            </p:nvSpPr>
            <p:spPr>
              <a:xfrm>
                <a:off x="442349" y="998805"/>
                <a:ext cx="10972800" cy="5240070"/>
              </a:xfrm>
              <a:prstGeom prst="rect">
                <a:avLst/>
              </a:prstGeom>
              <a:blipFill>
                <a:blip r:embed="rId3"/>
                <a:stretch>
                  <a:fillRect l="-278"/>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896090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3"/>
          <p:cNvSpPr txBox="1">
            <a:spLocks noGrp="1"/>
          </p:cNvSpPr>
          <p:nvPr>
            <p:ph type="title"/>
          </p:nvPr>
        </p:nvSpPr>
        <p:spPr>
          <a:xfrm>
            <a:off x="293860" y="184631"/>
            <a:ext cx="11697843" cy="814174"/>
          </a:xfrm>
          <a:prstGeom prst="rect">
            <a:avLst/>
          </a:prstGeom>
          <a:noFill/>
          <a:ln>
            <a:noFill/>
          </a:ln>
        </p:spPr>
        <p:txBody>
          <a:bodyPr spcFirstLastPara="1" wrap="square" lIns="121900" tIns="60925" rIns="121900" bIns="60925" anchor="t" anchorCtr="0">
            <a:noAutofit/>
          </a:bodyPr>
          <a:lstStyle/>
          <a:p>
            <a:pPr lvl="0"/>
            <a:r>
              <a:rPr lang="en-US" sz="4300" dirty="0">
                <a:solidFill>
                  <a:schemeClr val="accent1"/>
                </a:solidFill>
              </a:rPr>
              <a:t>Q improvement - fabrication optimization</a:t>
            </a:r>
          </a:p>
        </p:txBody>
      </p:sp>
      <p:sp>
        <p:nvSpPr>
          <p:cNvPr id="4" name="TextBox 3">
            <a:extLst>
              <a:ext uri="{FF2B5EF4-FFF2-40B4-BE49-F238E27FC236}">
                <a16:creationId xmlns:a16="http://schemas.microsoft.com/office/drawing/2014/main" id="{B648366F-F958-4DF7-8E40-53743F83C145}"/>
              </a:ext>
            </a:extLst>
          </p:cNvPr>
          <p:cNvSpPr txBox="1"/>
          <p:nvPr/>
        </p:nvSpPr>
        <p:spPr>
          <a:xfrm>
            <a:off x="837348" y="4981309"/>
            <a:ext cx="3973631" cy="707886"/>
          </a:xfrm>
          <a:prstGeom prst="rect">
            <a:avLst/>
          </a:prstGeom>
          <a:noFill/>
        </p:spPr>
        <p:txBody>
          <a:bodyPr wrap="square" rtlCol="0">
            <a:spAutoFit/>
          </a:bodyPr>
          <a:lstStyle/>
          <a:p>
            <a:r>
              <a:rPr lang="en-US" sz="2400" b="1" strike="noStrike" spc="-1" baseline="-25000" dirty="0">
                <a:solidFill>
                  <a:srgbClr val="000000"/>
                </a:solidFill>
                <a:latin typeface="Open Sans" panose="020B0606030504020204" pitchFamily="34" charset="0"/>
                <a:ea typeface="Open Sans" panose="020B0606030504020204" pitchFamily="34" charset="0"/>
                <a:cs typeface="Open Sans" panose="020B0606030504020204" pitchFamily="34" charset="0"/>
              </a:rPr>
              <a:t>                        2D AFM scan </a:t>
            </a:r>
          </a:p>
          <a:p>
            <a:r>
              <a:rPr lang="en-US" sz="2400" b="1" spc="-1" baseline="-25000" dirty="0">
                <a:latin typeface="Open Sans" panose="020B0606030504020204" pitchFamily="34" charset="0"/>
                <a:ea typeface="Open Sans" panose="020B0606030504020204" pitchFamily="34" charset="0"/>
                <a:cs typeface="Open Sans" panose="020B0606030504020204" pitchFamily="34" charset="0"/>
              </a:rPr>
              <a:t>T</a:t>
            </a:r>
            <a:r>
              <a:rPr lang="en-US" sz="2400" b="1" strike="noStrike" spc="-1" baseline="-25000" dirty="0">
                <a:solidFill>
                  <a:srgbClr val="000000"/>
                </a:solidFill>
                <a:latin typeface="Open Sans" panose="020B0606030504020204" pitchFamily="34" charset="0"/>
                <a:ea typeface="Open Sans" panose="020B0606030504020204" pitchFamily="34" charset="0"/>
                <a:cs typeface="Open Sans" panose="020B0606030504020204" pitchFamily="34" charset="0"/>
              </a:rPr>
              <a:t>op surface of Si</a:t>
            </a:r>
            <a:r>
              <a:rPr lang="en-US" sz="2400" b="1" strike="noStrike" spc="-1" baseline="-52000" dirty="0">
                <a:solidFill>
                  <a:srgbClr val="000000"/>
                </a:solidFill>
                <a:latin typeface="Open Sans" panose="020B0606030504020204" pitchFamily="34" charset="0"/>
                <a:ea typeface="Open Sans" panose="020B0606030504020204" pitchFamily="34" charset="0"/>
                <a:cs typeface="Open Sans" panose="020B0606030504020204" pitchFamily="34" charset="0"/>
              </a:rPr>
              <a:t>3</a:t>
            </a:r>
            <a:r>
              <a:rPr lang="en-US" sz="2400" b="1" strike="noStrike" spc="-1" baseline="-25000" dirty="0">
                <a:solidFill>
                  <a:srgbClr val="000000"/>
                </a:solidFill>
                <a:latin typeface="Open Sans" panose="020B0606030504020204" pitchFamily="34" charset="0"/>
                <a:ea typeface="Open Sans" panose="020B0606030504020204" pitchFamily="34" charset="0"/>
                <a:cs typeface="Open Sans" panose="020B0606030504020204" pitchFamily="34" charset="0"/>
              </a:rPr>
              <a:t>N</a:t>
            </a:r>
            <a:r>
              <a:rPr lang="en-US" sz="2400" b="1" strike="noStrike" spc="-1" baseline="-52000" dirty="0">
                <a:solidFill>
                  <a:srgbClr val="000000"/>
                </a:solidFill>
                <a:latin typeface="Open Sans" panose="020B0606030504020204" pitchFamily="34" charset="0"/>
                <a:ea typeface="Open Sans" panose="020B0606030504020204" pitchFamily="34" charset="0"/>
                <a:cs typeface="Open Sans" panose="020B0606030504020204" pitchFamily="34" charset="0"/>
              </a:rPr>
              <a:t>4</a:t>
            </a:r>
            <a:r>
              <a:rPr lang="en-US" sz="2400" b="1" strike="noStrike" spc="-1" baseline="-25000" dirty="0">
                <a:solidFill>
                  <a:srgbClr val="000000"/>
                </a:solidFill>
                <a:latin typeface="Open Sans" panose="020B0606030504020204" pitchFamily="34" charset="0"/>
                <a:ea typeface="Open Sans" panose="020B0606030504020204" pitchFamily="34" charset="0"/>
                <a:cs typeface="Open Sans" panose="020B0606030504020204" pitchFamily="34" charset="0"/>
              </a:rPr>
              <a:t> before polishing</a:t>
            </a:r>
            <a:endParaRPr lang="en-US" sz="2400" b="1" dirty="0">
              <a:latin typeface="Open Sans" panose="020B0606030504020204" pitchFamily="34" charset="0"/>
              <a:ea typeface="Open Sans" panose="020B0606030504020204" pitchFamily="34" charset="0"/>
              <a:cs typeface="Open Sans" panose="020B0606030504020204" pitchFamily="34" charset="0"/>
            </a:endParaRPr>
          </a:p>
        </p:txBody>
      </p:sp>
      <p:pic>
        <p:nvPicPr>
          <p:cNvPr id="8" name="Picture 7">
            <a:extLst>
              <a:ext uri="{FF2B5EF4-FFF2-40B4-BE49-F238E27FC236}">
                <a16:creationId xmlns:a16="http://schemas.microsoft.com/office/drawing/2014/main" id="{7466837F-48DA-4379-A745-49733FF357A7}"/>
              </a:ext>
            </a:extLst>
          </p:cNvPr>
          <p:cNvPicPr>
            <a:picLocks noChangeAspect="1"/>
          </p:cNvPicPr>
          <p:nvPr/>
        </p:nvPicPr>
        <p:blipFill>
          <a:blip r:embed="rId3"/>
          <a:stretch>
            <a:fillRect/>
          </a:stretch>
        </p:blipFill>
        <p:spPr>
          <a:xfrm>
            <a:off x="422000" y="1163318"/>
            <a:ext cx="4301671" cy="3817991"/>
          </a:xfrm>
          <a:prstGeom prst="rect">
            <a:avLst/>
          </a:prstGeom>
        </p:spPr>
      </p:pic>
      <p:pic>
        <p:nvPicPr>
          <p:cNvPr id="16" name="Picture 15">
            <a:extLst>
              <a:ext uri="{FF2B5EF4-FFF2-40B4-BE49-F238E27FC236}">
                <a16:creationId xmlns:a16="http://schemas.microsoft.com/office/drawing/2014/main" id="{E995BEA3-9745-497A-8491-F2F6D6C622A1}"/>
              </a:ext>
            </a:extLst>
          </p:cNvPr>
          <p:cNvPicPr>
            <a:picLocks noChangeAspect="1"/>
          </p:cNvPicPr>
          <p:nvPr/>
        </p:nvPicPr>
        <p:blipFill>
          <a:blip r:embed="rId4"/>
          <a:stretch>
            <a:fillRect/>
          </a:stretch>
        </p:blipFill>
        <p:spPr>
          <a:xfrm>
            <a:off x="7010277" y="1141680"/>
            <a:ext cx="3886323" cy="3896828"/>
          </a:xfrm>
          <a:prstGeom prst="rect">
            <a:avLst/>
          </a:prstGeom>
        </p:spPr>
      </p:pic>
      <p:sp>
        <p:nvSpPr>
          <p:cNvPr id="20" name="TextBox 19">
            <a:extLst>
              <a:ext uri="{FF2B5EF4-FFF2-40B4-BE49-F238E27FC236}">
                <a16:creationId xmlns:a16="http://schemas.microsoft.com/office/drawing/2014/main" id="{46C9BF53-3630-439D-B0E8-FAB45D51EFE1}"/>
              </a:ext>
            </a:extLst>
          </p:cNvPr>
          <p:cNvSpPr txBox="1"/>
          <p:nvPr/>
        </p:nvSpPr>
        <p:spPr>
          <a:xfrm>
            <a:off x="7010277" y="4981309"/>
            <a:ext cx="3973631" cy="707886"/>
          </a:xfrm>
          <a:prstGeom prst="rect">
            <a:avLst/>
          </a:prstGeom>
          <a:noFill/>
        </p:spPr>
        <p:txBody>
          <a:bodyPr wrap="square" rtlCol="0">
            <a:spAutoFit/>
          </a:bodyPr>
          <a:lstStyle/>
          <a:p>
            <a:r>
              <a:rPr lang="en-US" sz="2400" b="1" strike="noStrike" spc="-1" baseline="-25000" dirty="0">
                <a:solidFill>
                  <a:srgbClr val="000000"/>
                </a:solidFill>
                <a:latin typeface="Open Sans" panose="020B0606030504020204" pitchFamily="34" charset="0"/>
                <a:ea typeface="Open Sans" panose="020B0606030504020204" pitchFamily="34" charset="0"/>
                <a:cs typeface="Open Sans" panose="020B0606030504020204" pitchFamily="34" charset="0"/>
              </a:rPr>
              <a:t>                       2D AFM scan </a:t>
            </a:r>
          </a:p>
          <a:p>
            <a:r>
              <a:rPr lang="en-US" sz="2400" b="1" spc="-1" baseline="-25000" dirty="0">
                <a:latin typeface="Open Sans" panose="020B0606030504020204" pitchFamily="34" charset="0"/>
                <a:ea typeface="Open Sans" panose="020B0606030504020204" pitchFamily="34" charset="0"/>
                <a:cs typeface="Open Sans" panose="020B0606030504020204" pitchFamily="34" charset="0"/>
              </a:rPr>
              <a:t>  T</a:t>
            </a:r>
            <a:r>
              <a:rPr lang="en-US" sz="2400" b="1" strike="noStrike" spc="-1" baseline="-25000" dirty="0">
                <a:solidFill>
                  <a:srgbClr val="000000"/>
                </a:solidFill>
                <a:latin typeface="Open Sans" panose="020B0606030504020204" pitchFamily="34" charset="0"/>
                <a:ea typeface="Open Sans" panose="020B0606030504020204" pitchFamily="34" charset="0"/>
                <a:cs typeface="Open Sans" panose="020B0606030504020204" pitchFamily="34" charset="0"/>
              </a:rPr>
              <a:t>op surface of Si</a:t>
            </a:r>
            <a:r>
              <a:rPr lang="en-US" sz="2400" b="1" strike="noStrike" spc="-1" baseline="-52000" dirty="0">
                <a:solidFill>
                  <a:srgbClr val="000000"/>
                </a:solidFill>
                <a:latin typeface="Open Sans" panose="020B0606030504020204" pitchFamily="34" charset="0"/>
                <a:ea typeface="Open Sans" panose="020B0606030504020204" pitchFamily="34" charset="0"/>
                <a:cs typeface="Open Sans" panose="020B0606030504020204" pitchFamily="34" charset="0"/>
              </a:rPr>
              <a:t>3</a:t>
            </a:r>
            <a:r>
              <a:rPr lang="en-US" sz="2400" b="1" strike="noStrike" spc="-1" baseline="-25000" dirty="0">
                <a:solidFill>
                  <a:srgbClr val="000000"/>
                </a:solidFill>
                <a:latin typeface="Open Sans" panose="020B0606030504020204" pitchFamily="34" charset="0"/>
                <a:ea typeface="Open Sans" panose="020B0606030504020204" pitchFamily="34" charset="0"/>
                <a:cs typeface="Open Sans" panose="020B0606030504020204" pitchFamily="34" charset="0"/>
              </a:rPr>
              <a:t>N</a:t>
            </a:r>
            <a:r>
              <a:rPr lang="en-US" sz="2400" b="1" strike="noStrike" spc="-1" baseline="-52000" dirty="0">
                <a:solidFill>
                  <a:srgbClr val="000000"/>
                </a:solidFill>
                <a:latin typeface="Open Sans" panose="020B0606030504020204" pitchFamily="34" charset="0"/>
                <a:ea typeface="Open Sans" panose="020B0606030504020204" pitchFamily="34" charset="0"/>
                <a:cs typeface="Open Sans" panose="020B0606030504020204" pitchFamily="34" charset="0"/>
              </a:rPr>
              <a:t>4</a:t>
            </a:r>
            <a:r>
              <a:rPr lang="en-US" sz="2400" b="1" strike="noStrike" spc="-1" baseline="-25000" dirty="0">
                <a:solidFill>
                  <a:srgbClr val="000000"/>
                </a:solidFill>
                <a:latin typeface="Open Sans" panose="020B0606030504020204" pitchFamily="34" charset="0"/>
                <a:ea typeface="Open Sans" panose="020B0606030504020204" pitchFamily="34" charset="0"/>
                <a:cs typeface="Open Sans" panose="020B0606030504020204" pitchFamily="34" charset="0"/>
              </a:rPr>
              <a:t> after polishing</a:t>
            </a:r>
            <a:endParaRPr lang="en-US" sz="24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8" name="TextBox 17">
            <a:extLst>
              <a:ext uri="{FF2B5EF4-FFF2-40B4-BE49-F238E27FC236}">
                <a16:creationId xmlns:a16="http://schemas.microsoft.com/office/drawing/2014/main" id="{9B647F89-F3D2-49AF-A8D6-1AF2239F5320}"/>
              </a:ext>
            </a:extLst>
          </p:cNvPr>
          <p:cNvSpPr txBox="1"/>
          <p:nvPr/>
        </p:nvSpPr>
        <p:spPr>
          <a:xfrm>
            <a:off x="6353175" y="1266825"/>
            <a:ext cx="657102" cy="461665"/>
          </a:xfrm>
          <a:prstGeom prst="rect">
            <a:avLst/>
          </a:prstGeom>
          <a:noFill/>
        </p:spPr>
        <p:txBody>
          <a:bodyPr wrap="square" rtlCol="0">
            <a:spAutoFit/>
          </a:bodyPr>
          <a:lstStyle/>
          <a:p>
            <a:r>
              <a:rPr lang="en-US" sz="2400" b="1" dirty="0"/>
              <a:t>(b)</a:t>
            </a:r>
            <a:endParaRPr lang="en-US" b="1" dirty="0"/>
          </a:p>
        </p:txBody>
      </p:sp>
    </p:spTree>
    <p:extLst>
      <p:ext uri="{BB962C8B-B14F-4D97-AF65-F5344CB8AC3E}">
        <p14:creationId xmlns:p14="http://schemas.microsoft.com/office/powerpoint/2010/main" val="5624961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F924FCB-9890-40D5-8E8E-1C93A2E0C7E9}"/>
              </a:ext>
            </a:extLst>
          </p:cNvPr>
          <p:cNvSpPr/>
          <p:nvPr/>
        </p:nvSpPr>
        <p:spPr>
          <a:xfrm>
            <a:off x="3718324" y="2765699"/>
            <a:ext cx="4881465" cy="923330"/>
          </a:xfrm>
          <a:prstGeom prst="rect">
            <a:avLst/>
          </a:prstGeom>
          <a:noFill/>
        </p:spPr>
        <p:txBody>
          <a:bodyPr wrap="none" lIns="91440" tIns="45720" rIns="91440" bIns="45720">
            <a:spAutoFit/>
          </a:bodyPr>
          <a:lstStyle/>
          <a:p>
            <a:pPr algn="ctr"/>
            <a:r>
              <a:rPr lang="en-US" sz="5400" b="1" dirty="0">
                <a:solidFill>
                  <a:schemeClr val="accent1"/>
                </a:solidFill>
                <a:latin typeface="Open Sans"/>
                <a:ea typeface="Open Sans"/>
                <a:cs typeface="Open Sans"/>
              </a:rPr>
              <a:t>THANK YOU !!</a:t>
            </a:r>
          </a:p>
        </p:txBody>
      </p:sp>
    </p:spTree>
    <p:extLst>
      <p:ext uri="{BB962C8B-B14F-4D97-AF65-F5344CB8AC3E}">
        <p14:creationId xmlns:p14="http://schemas.microsoft.com/office/powerpoint/2010/main" val="2554737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8" name="Google Shape;218;p33"/>
              <p:cNvSpPr txBox="1">
                <a:spLocks noGrp="1"/>
              </p:cNvSpPr>
              <p:nvPr>
                <p:ph type="title"/>
              </p:nvPr>
            </p:nvSpPr>
            <p:spPr>
              <a:xfrm>
                <a:off x="293860" y="184631"/>
                <a:ext cx="11455791" cy="814174"/>
              </a:xfrm>
              <a:prstGeom prst="rect">
                <a:avLst/>
              </a:prstGeom>
              <a:noFill/>
              <a:ln>
                <a:noFill/>
              </a:ln>
            </p:spPr>
            <p:txBody>
              <a:bodyPr spcFirstLastPara="1" wrap="square" lIns="121900" tIns="60925" rIns="121900" bIns="60925" anchor="t" anchorCtr="0">
                <a:noAutofit/>
              </a:bodyPr>
              <a:lstStyle/>
              <a:p>
                <a:pPr lvl="0"/>
                <a14:m>
                  <m:oMath xmlns:m="http://schemas.openxmlformats.org/officeDocument/2006/math">
                    <m:sSub>
                      <m:sSubPr>
                        <m:ctrlPr>
                          <a:rPr lang="en-US" sz="4800" i="1" smtClean="0">
                            <a:solidFill>
                              <a:schemeClr val="accent1"/>
                            </a:solidFill>
                            <a:latin typeface="Cambria Math" panose="02040503050406030204" pitchFamily="18" charset="0"/>
                          </a:rPr>
                        </m:ctrlPr>
                      </m:sSubPr>
                      <m:e>
                        <m:r>
                          <a:rPr lang="en-US" sz="4800" b="1" i="0" smtClean="0">
                            <a:solidFill>
                              <a:schemeClr val="accent1"/>
                            </a:solidFill>
                            <a:latin typeface="Cambria Math" panose="02040503050406030204" pitchFamily="18" charset="0"/>
                          </a:rPr>
                          <m:t>𝐒𝐢</m:t>
                        </m:r>
                      </m:e>
                      <m:sub>
                        <m:r>
                          <a:rPr lang="en-US" sz="4800" b="1" i="1" smtClean="0">
                            <a:solidFill>
                              <a:schemeClr val="accent1"/>
                            </a:solidFill>
                            <a:latin typeface="Cambria Math" panose="02040503050406030204" pitchFamily="18" charset="0"/>
                          </a:rPr>
                          <m:t>𝟑</m:t>
                        </m:r>
                      </m:sub>
                    </m:sSub>
                    <m:sSub>
                      <m:sSubPr>
                        <m:ctrlPr>
                          <a:rPr lang="en-US" sz="4400" i="1">
                            <a:solidFill>
                              <a:schemeClr val="accent1"/>
                            </a:solidFill>
                            <a:latin typeface="Cambria Math" panose="02040503050406030204" pitchFamily="18" charset="0"/>
                          </a:rPr>
                        </m:ctrlPr>
                      </m:sSubPr>
                      <m:e>
                        <m:r>
                          <a:rPr lang="en-US" sz="4400" b="1" i="0" smtClean="0">
                            <a:solidFill>
                              <a:schemeClr val="accent1"/>
                            </a:solidFill>
                            <a:latin typeface="Cambria Math" panose="02040503050406030204" pitchFamily="18" charset="0"/>
                          </a:rPr>
                          <m:t>𝐍</m:t>
                        </m:r>
                      </m:e>
                      <m:sub>
                        <m:r>
                          <a:rPr lang="en-US" sz="4400" b="1" i="1" smtClean="0">
                            <a:solidFill>
                              <a:schemeClr val="accent1"/>
                            </a:solidFill>
                            <a:latin typeface="Cambria Math" panose="02040503050406030204" pitchFamily="18" charset="0"/>
                          </a:rPr>
                          <m:t>𝟒</m:t>
                        </m:r>
                      </m:sub>
                    </m:sSub>
                  </m:oMath>
                </a14:m>
                <a:r>
                  <a:rPr lang="en-US" sz="4300" dirty="0">
                    <a:solidFill>
                      <a:schemeClr val="accent1"/>
                    </a:solidFill>
                  </a:rPr>
                  <a:t> waveguide devices</a:t>
                </a:r>
                <a:endParaRPr sz="1900" dirty="0"/>
              </a:p>
            </p:txBody>
          </p:sp>
        </mc:Choice>
        <mc:Fallback xmlns="">
          <p:sp>
            <p:nvSpPr>
              <p:cNvPr id="218" name="Google Shape;218;p33"/>
              <p:cNvSpPr txBox="1">
                <a:spLocks noGrp="1" noRot="1" noChangeAspect="1" noMove="1" noResize="1" noEditPoints="1" noAdjustHandles="1" noChangeArrowheads="1" noChangeShapeType="1" noTextEdit="1"/>
              </p:cNvSpPr>
              <p:nvPr>
                <p:ph type="title"/>
              </p:nvPr>
            </p:nvSpPr>
            <p:spPr>
              <a:xfrm>
                <a:off x="293860" y="184631"/>
                <a:ext cx="11455791" cy="814174"/>
              </a:xfrm>
              <a:prstGeom prst="rect">
                <a:avLst/>
              </a:prstGeom>
              <a:blipFill>
                <a:blip r:embed="rId3"/>
                <a:stretch>
                  <a:fillRect t="-5970" b="-35821"/>
                </a:stretch>
              </a:blipFill>
              <a:ln>
                <a:no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AA80EC73-1B3A-4002-840A-915AF2B2624A}"/>
              </a:ext>
            </a:extLst>
          </p:cNvPr>
          <p:cNvPicPr>
            <a:picLocks noChangeAspect="1"/>
          </p:cNvPicPr>
          <p:nvPr/>
        </p:nvPicPr>
        <p:blipFill>
          <a:blip r:embed="rId4"/>
          <a:stretch>
            <a:fillRect/>
          </a:stretch>
        </p:blipFill>
        <p:spPr>
          <a:xfrm>
            <a:off x="5770408" y="1137651"/>
            <a:ext cx="6226628" cy="4582697"/>
          </a:xfrm>
          <a:prstGeom prst="rect">
            <a:avLst/>
          </a:prstGeom>
        </p:spPr>
      </p:pic>
      <mc:AlternateContent xmlns:mc="http://schemas.openxmlformats.org/markup-compatibility/2006" xmlns:a14="http://schemas.microsoft.com/office/drawing/2010/main">
        <mc:Choice Requires="a14">
          <p:sp>
            <p:nvSpPr>
              <p:cNvPr id="8" name="Google Shape;219;p33">
                <a:extLst>
                  <a:ext uri="{FF2B5EF4-FFF2-40B4-BE49-F238E27FC236}">
                    <a16:creationId xmlns:a16="http://schemas.microsoft.com/office/drawing/2014/main" id="{6FEF2D77-01B5-419E-85F7-766035E65FB6}"/>
                  </a:ext>
                </a:extLst>
              </p:cNvPr>
              <p:cNvSpPr txBox="1">
                <a:spLocks noGrp="1"/>
              </p:cNvSpPr>
              <p:nvPr>
                <p:ph type="body" idx="1"/>
              </p:nvPr>
            </p:nvSpPr>
            <p:spPr>
              <a:xfrm>
                <a:off x="442349" y="998805"/>
                <a:ext cx="5575443" cy="5240070"/>
              </a:xfrm>
              <a:prstGeom prst="rect">
                <a:avLst/>
              </a:prstGeom>
              <a:noFill/>
              <a:ln>
                <a:noFill/>
              </a:ln>
            </p:spPr>
            <p:txBody>
              <a:bodyPr spcFirstLastPara="1" wrap="square" lIns="121900" tIns="60925" rIns="121900" bIns="60925" anchor="t" anchorCtr="0">
                <a:noAutofit/>
              </a:bodyPr>
              <a:lstStyle/>
              <a:p>
                <a:pPr marL="0" indent="0"/>
                <a:r>
                  <a:rPr lang="en-US" b="1" dirty="0"/>
                  <a:t>Tremendous growth in silicon photonics</a:t>
                </a:r>
              </a:p>
              <a:p>
                <a:pPr marL="0" indent="0"/>
                <a:endParaRPr lang="en-US" dirty="0"/>
              </a:p>
              <a:p>
                <a:pPr marL="0" indent="0"/>
                <a:endParaRPr lang="en-US" dirty="0"/>
              </a:p>
              <a:p>
                <a:pPr marL="0" indent="0"/>
                <a14:m>
                  <m:oMath xmlns:m="http://schemas.openxmlformats.org/officeDocument/2006/math">
                    <m:sSub>
                      <m:sSubPr>
                        <m:ctrlPr>
                          <a:rPr lang="en-US" b="1" i="1" smtClean="0">
                            <a:latin typeface="Cambria Math" panose="02040503050406030204" pitchFamily="18" charset="0"/>
                          </a:rPr>
                        </m:ctrlPr>
                      </m:sSubPr>
                      <m:e>
                        <m:r>
                          <a:rPr lang="en-US" b="1" i="0">
                            <a:latin typeface="Cambria Math" panose="02040503050406030204" pitchFamily="18" charset="0"/>
                          </a:rPr>
                          <m:t>𝐒𝐢</m:t>
                        </m:r>
                      </m:e>
                      <m:sub>
                        <m:r>
                          <a:rPr lang="en-US" b="1" i="0">
                            <a:latin typeface="Cambria Math" panose="02040503050406030204" pitchFamily="18" charset="0"/>
                          </a:rPr>
                          <m:t>𝟑</m:t>
                        </m:r>
                      </m:sub>
                    </m:sSub>
                    <m:sSub>
                      <m:sSubPr>
                        <m:ctrlPr>
                          <a:rPr lang="en-US" b="1" i="1">
                            <a:latin typeface="Cambria Math" panose="02040503050406030204" pitchFamily="18" charset="0"/>
                          </a:rPr>
                        </m:ctrlPr>
                      </m:sSubPr>
                      <m:e>
                        <m:r>
                          <a:rPr lang="en-US" b="1" i="0">
                            <a:latin typeface="Cambria Math" panose="02040503050406030204" pitchFamily="18" charset="0"/>
                          </a:rPr>
                          <m:t>𝐍</m:t>
                        </m:r>
                      </m:e>
                      <m:sub>
                        <m:r>
                          <a:rPr lang="en-US" b="1" i="0">
                            <a:latin typeface="Cambria Math" panose="02040503050406030204" pitchFamily="18" charset="0"/>
                          </a:rPr>
                          <m:t>𝟒</m:t>
                        </m:r>
                      </m:sub>
                    </m:sSub>
                  </m:oMath>
                </a14:m>
                <a:r>
                  <a:rPr lang="en-US" b="1" dirty="0"/>
                  <a:t> has attracted increasing interest </a:t>
                </a:r>
              </a:p>
              <a:p>
                <a:pPr marL="0" indent="0"/>
                <a:r>
                  <a:rPr lang="en-US" b="1" dirty="0"/>
                  <a:t>(a) wide transparency range                               (b) high nonlinear refractive index                 (c) High quality factor</a:t>
                </a:r>
              </a:p>
              <a:p>
                <a:pPr marL="0" indent="0"/>
                <a:endParaRPr lang="en-US" sz="2000" dirty="0"/>
              </a:p>
              <a:p>
                <a:pPr marL="0" indent="0"/>
                <a:endParaRPr lang="en-US" sz="2000" dirty="0"/>
              </a:p>
              <a:p>
                <a:pPr marL="0" indent="0"/>
                <a:r>
                  <a:rPr lang="en-US" b="1" dirty="0"/>
                  <a:t>Application in photonics quantum circuit, communications and light detection and ranging</a:t>
                </a:r>
                <a:r>
                  <a:rPr lang="en-US" sz="2000" dirty="0"/>
                  <a:t>.</a:t>
                </a:r>
              </a:p>
            </p:txBody>
          </p:sp>
        </mc:Choice>
        <mc:Fallback xmlns="">
          <p:sp>
            <p:nvSpPr>
              <p:cNvPr id="8" name="Google Shape;219;p33">
                <a:extLst>
                  <a:ext uri="{FF2B5EF4-FFF2-40B4-BE49-F238E27FC236}">
                    <a16:creationId xmlns:a16="http://schemas.microsoft.com/office/drawing/2014/main" id="{6FEF2D77-01B5-419E-85F7-766035E65FB6}"/>
                  </a:ext>
                </a:extLst>
              </p:cNvPr>
              <p:cNvSpPr txBox="1">
                <a:spLocks noGrp="1" noRot="1" noChangeAspect="1" noMove="1" noResize="1" noEditPoints="1" noAdjustHandles="1" noChangeArrowheads="1" noChangeShapeType="1" noTextEdit="1"/>
              </p:cNvSpPr>
              <p:nvPr>
                <p:ph type="body" idx="1"/>
              </p:nvPr>
            </p:nvSpPr>
            <p:spPr>
              <a:xfrm>
                <a:off x="442349" y="998805"/>
                <a:ext cx="5575443" cy="5240070"/>
              </a:xfrm>
              <a:prstGeom prst="rect">
                <a:avLst/>
              </a:prstGeom>
              <a:blipFill>
                <a:blip r:embed="rId5"/>
                <a:stretch>
                  <a:fillRect l="-54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12667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8" name="Google Shape;218;p33"/>
              <p:cNvSpPr txBox="1">
                <a:spLocks noGrp="1"/>
              </p:cNvSpPr>
              <p:nvPr>
                <p:ph type="title"/>
              </p:nvPr>
            </p:nvSpPr>
            <p:spPr>
              <a:xfrm>
                <a:off x="293860" y="184631"/>
                <a:ext cx="11455791" cy="814174"/>
              </a:xfrm>
              <a:prstGeom prst="rect">
                <a:avLst/>
              </a:prstGeom>
              <a:noFill/>
              <a:ln>
                <a:noFill/>
              </a:ln>
            </p:spPr>
            <p:txBody>
              <a:bodyPr spcFirstLastPara="1" wrap="square" lIns="121900" tIns="60925" rIns="121900" bIns="60925" anchor="t" anchorCtr="0">
                <a:noAutofit/>
              </a:bodyPr>
              <a:lstStyle/>
              <a:p>
                <a:pPr lvl="0"/>
                <a:r>
                  <a:rPr lang="en-US" sz="4300" dirty="0">
                    <a:solidFill>
                      <a:schemeClr val="accent1"/>
                    </a:solidFill>
                  </a:rPr>
                  <a:t>Fabrication : </a:t>
                </a:r>
                <a14:m>
                  <m:oMath xmlns:m="http://schemas.openxmlformats.org/officeDocument/2006/math">
                    <m:sSub>
                      <m:sSubPr>
                        <m:ctrlPr>
                          <a:rPr lang="en-US" sz="4800" i="1" smtClean="0">
                            <a:solidFill>
                              <a:schemeClr val="accent1"/>
                            </a:solidFill>
                            <a:latin typeface="Cambria Math" panose="02040503050406030204" pitchFamily="18" charset="0"/>
                          </a:rPr>
                        </m:ctrlPr>
                      </m:sSubPr>
                      <m:e>
                        <m:r>
                          <a:rPr lang="en-US" sz="4800" b="1" i="0" smtClean="0">
                            <a:solidFill>
                              <a:schemeClr val="accent1"/>
                            </a:solidFill>
                            <a:latin typeface="Cambria Math" panose="02040503050406030204" pitchFamily="18" charset="0"/>
                          </a:rPr>
                          <m:t>𝐒𝐢</m:t>
                        </m:r>
                      </m:e>
                      <m:sub>
                        <m:r>
                          <a:rPr lang="en-US" sz="4800" b="1" i="1" smtClean="0">
                            <a:solidFill>
                              <a:schemeClr val="accent1"/>
                            </a:solidFill>
                            <a:latin typeface="Cambria Math" panose="02040503050406030204" pitchFamily="18" charset="0"/>
                          </a:rPr>
                          <m:t>𝟑</m:t>
                        </m:r>
                      </m:sub>
                    </m:sSub>
                    <m:sSub>
                      <m:sSubPr>
                        <m:ctrlPr>
                          <a:rPr lang="en-US" sz="4400" i="1">
                            <a:solidFill>
                              <a:schemeClr val="accent1"/>
                            </a:solidFill>
                            <a:latin typeface="Cambria Math" panose="02040503050406030204" pitchFamily="18" charset="0"/>
                          </a:rPr>
                        </m:ctrlPr>
                      </m:sSubPr>
                      <m:e>
                        <m:r>
                          <a:rPr lang="en-US" sz="4400" b="1" i="0" smtClean="0">
                            <a:solidFill>
                              <a:schemeClr val="accent1"/>
                            </a:solidFill>
                            <a:latin typeface="Cambria Math" panose="02040503050406030204" pitchFamily="18" charset="0"/>
                          </a:rPr>
                          <m:t>𝐍</m:t>
                        </m:r>
                      </m:e>
                      <m:sub>
                        <m:r>
                          <a:rPr lang="en-US" sz="4400" b="1" i="1" smtClean="0">
                            <a:solidFill>
                              <a:schemeClr val="accent1"/>
                            </a:solidFill>
                            <a:latin typeface="Cambria Math" panose="02040503050406030204" pitchFamily="18" charset="0"/>
                          </a:rPr>
                          <m:t>𝟒</m:t>
                        </m:r>
                      </m:sub>
                    </m:sSub>
                  </m:oMath>
                </a14:m>
                <a:r>
                  <a:rPr lang="en-US" sz="4300" dirty="0">
                    <a:solidFill>
                      <a:schemeClr val="accent1"/>
                    </a:solidFill>
                  </a:rPr>
                  <a:t> waveguide</a:t>
                </a:r>
                <a:endParaRPr sz="1900" dirty="0"/>
              </a:p>
            </p:txBody>
          </p:sp>
        </mc:Choice>
        <mc:Fallback xmlns="">
          <p:sp>
            <p:nvSpPr>
              <p:cNvPr id="218" name="Google Shape;218;p33"/>
              <p:cNvSpPr txBox="1">
                <a:spLocks noGrp="1" noRot="1" noChangeAspect="1" noMove="1" noResize="1" noEditPoints="1" noAdjustHandles="1" noChangeArrowheads="1" noChangeShapeType="1" noTextEdit="1"/>
              </p:cNvSpPr>
              <p:nvPr>
                <p:ph type="title"/>
              </p:nvPr>
            </p:nvSpPr>
            <p:spPr>
              <a:xfrm>
                <a:off x="293860" y="184631"/>
                <a:ext cx="11455791" cy="814174"/>
              </a:xfrm>
              <a:prstGeom prst="rect">
                <a:avLst/>
              </a:prstGeom>
              <a:blipFill>
                <a:blip r:embed="rId3"/>
                <a:stretch>
                  <a:fillRect l="-1809" t="-5970" b="-3582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Google Shape;219;p33"/>
              <p:cNvSpPr txBox="1">
                <a:spLocks noGrp="1"/>
              </p:cNvSpPr>
              <p:nvPr>
                <p:ph type="body" idx="1"/>
              </p:nvPr>
            </p:nvSpPr>
            <p:spPr>
              <a:xfrm>
                <a:off x="442349" y="998805"/>
                <a:ext cx="10972800" cy="5240070"/>
              </a:xfrm>
              <a:prstGeom prst="rect">
                <a:avLst/>
              </a:prstGeom>
              <a:noFill/>
              <a:ln>
                <a:noFill/>
              </a:ln>
            </p:spPr>
            <p:txBody>
              <a:bodyPr spcFirstLastPara="1" wrap="square" lIns="121900" tIns="60925" rIns="121900" bIns="60925" anchor="t" anchorCtr="0">
                <a:noAutofit/>
              </a:bodyPr>
              <a:lstStyle/>
              <a:p>
                <a:pPr marL="0" indent="0"/>
                <a:r>
                  <a:rPr lang="en-US" sz="2400" b="1" dirty="0"/>
                  <a:t>Subtractive processing</a:t>
                </a:r>
              </a:p>
              <a:p>
                <a:pPr marL="0" indent="0"/>
                <a:r>
                  <a:rPr lang="en-US" dirty="0"/>
                  <a:t>Direct deposition : </a:t>
                </a:r>
                <a14:m>
                  <m:oMath xmlns:m="http://schemas.openxmlformats.org/officeDocument/2006/math">
                    <m:sSub>
                      <m:sSubPr>
                        <m:ctrlPr>
                          <a:rPr lang="en-US" i="1" smtClean="0">
                            <a:latin typeface="Cambria Math" panose="02040503050406030204" pitchFamily="18" charset="0"/>
                          </a:rPr>
                        </m:ctrlPr>
                      </m:sSubPr>
                      <m:e>
                        <m:r>
                          <m:rPr>
                            <m:sty m:val="p"/>
                          </m:rPr>
                          <a:rPr lang="en-US" b="0" i="1">
                            <a:latin typeface="Cambria Math" panose="02040503050406030204" pitchFamily="18" charset="0"/>
                          </a:rPr>
                          <m:t>Si</m:t>
                        </m:r>
                      </m:e>
                      <m:sub>
                        <m:r>
                          <a:rPr lang="en-US" b="0" i="1">
                            <a:latin typeface="Cambria Math" panose="02040503050406030204" pitchFamily="18" charset="0"/>
                          </a:rPr>
                          <m:t>3</m:t>
                        </m:r>
                      </m:sub>
                    </m:sSub>
                    <m:sSub>
                      <m:sSubPr>
                        <m:ctrlPr>
                          <a:rPr lang="en-US" i="1">
                            <a:latin typeface="Cambria Math" panose="02040503050406030204" pitchFamily="18" charset="0"/>
                          </a:rPr>
                        </m:ctrlPr>
                      </m:sSubPr>
                      <m:e>
                        <m:r>
                          <m:rPr>
                            <m:sty m:val="p"/>
                          </m:rPr>
                          <a:rPr lang="en-US" b="0" i="1">
                            <a:latin typeface="Cambria Math" panose="02040503050406030204" pitchFamily="18" charset="0"/>
                          </a:rPr>
                          <m:t>N</m:t>
                        </m:r>
                      </m:e>
                      <m:sub>
                        <m:r>
                          <a:rPr lang="en-US" b="0" i="1">
                            <a:latin typeface="Cambria Math" panose="02040503050406030204" pitchFamily="18" charset="0"/>
                          </a:rPr>
                          <m:t>4</m:t>
                        </m:r>
                      </m:sub>
                    </m:sSub>
                  </m:oMath>
                </a14:m>
                <a:r>
                  <a:rPr lang="en-US" dirty="0"/>
                  <a:t> films on substrate.</a:t>
                </a:r>
              </a:p>
              <a:p>
                <a:pPr indent="-457200">
                  <a:buFont typeface="+mj-lt"/>
                  <a:buAutoNum type="arabicPeriod"/>
                </a:pPr>
                <a:r>
                  <a:rPr lang="en-US" dirty="0"/>
                  <a:t>Waveguides patterned in resist. </a:t>
                </a:r>
              </a:p>
              <a:p>
                <a:pPr marL="0" indent="0"/>
                <a:r>
                  <a:rPr lang="en-US" dirty="0"/>
                  <a:t>2.    Etching surrounding </a:t>
                </a:r>
                <a14:m>
                  <m:oMath xmlns:m="http://schemas.openxmlformats.org/officeDocument/2006/math">
                    <m:sSub>
                      <m:sSubPr>
                        <m:ctrlPr>
                          <a:rPr lang="en-US" i="1" smtClean="0">
                            <a:latin typeface="Cambria Math" panose="02040503050406030204" pitchFamily="18" charset="0"/>
                          </a:rPr>
                        </m:ctrlPr>
                      </m:sSubPr>
                      <m:e>
                        <m:r>
                          <m:rPr>
                            <m:sty m:val="p"/>
                          </m:rPr>
                          <a:rPr lang="en-US" b="0" i="1">
                            <a:latin typeface="Cambria Math" panose="02040503050406030204" pitchFamily="18" charset="0"/>
                          </a:rPr>
                          <m:t>Si</m:t>
                        </m:r>
                      </m:e>
                      <m:sub>
                        <m:r>
                          <a:rPr lang="en-US" b="0" i="1">
                            <a:latin typeface="Cambria Math" panose="02040503050406030204" pitchFamily="18" charset="0"/>
                          </a:rPr>
                          <m:t>3</m:t>
                        </m:r>
                      </m:sub>
                    </m:sSub>
                    <m:sSub>
                      <m:sSubPr>
                        <m:ctrlPr>
                          <a:rPr lang="en-US" i="1">
                            <a:latin typeface="Cambria Math" panose="02040503050406030204" pitchFamily="18" charset="0"/>
                          </a:rPr>
                        </m:ctrlPr>
                      </m:sSubPr>
                      <m:e>
                        <m:r>
                          <m:rPr>
                            <m:sty m:val="p"/>
                          </m:rPr>
                          <a:rPr lang="en-US" b="0" i="1">
                            <a:latin typeface="Cambria Math" panose="02040503050406030204" pitchFamily="18" charset="0"/>
                          </a:rPr>
                          <m:t>N</m:t>
                        </m:r>
                      </m:e>
                      <m:sub>
                        <m:r>
                          <a:rPr lang="en-US" b="0" i="1">
                            <a:latin typeface="Cambria Math" panose="02040503050406030204" pitchFamily="18" charset="0"/>
                          </a:rPr>
                          <m:t>4</m:t>
                        </m:r>
                      </m:sub>
                    </m:sSub>
                  </m:oMath>
                </a14:m>
                <a:r>
                  <a:rPr lang="en-US" dirty="0"/>
                  <a:t> film.</a:t>
                </a:r>
              </a:p>
              <a:p>
                <a:pPr marL="0" indent="0"/>
                <a:r>
                  <a:rPr lang="en-US" dirty="0"/>
                  <a:t>Robust and reproducible method for fabricating Si3N4 devices</a:t>
                </a:r>
              </a:p>
              <a:p>
                <a:pPr marL="0" indent="0"/>
                <a:endParaRPr lang="en-US" dirty="0"/>
              </a:p>
              <a:p>
                <a:pPr marL="0" indent="0"/>
                <a:endParaRPr lang="en-US" dirty="0"/>
              </a:p>
              <a:p>
                <a:pPr marL="0" indent="0"/>
                <a:r>
                  <a:rPr lang="en-US" sz="2400" b="1" dirty="0"/>
                  <a:t>Damascene process</a:t>
                </a:r>
              </a:p>
              <a:p>
                <a:pPr marL="0" indent="0"/>
                <a:r>
                  <a:rPr lang="en-US" dirty="0"/>
                  <a:t>Etching trenches in thermally oxidized silicon, filling trenches with </a:t>
                </a:r>
                <a14:m>
                  <m:oMath xmlns:m="http://schemas.openxmlformats.org/officeDocument/2006/math">
                    <m:sSub>
                      <m:sSubPr>
                        <m:ctrlPr>
                          <a:rPr lang="en-US" i="1" smtClean="0">
                            <a:latin typeface="Cambria Math" panose="02040503050406030204" pitchFamily="18" charset="0"/>
                          </a:rPr>
                        </m:ctrlPr>
                      </m:sSubPr>
                      <m:e>
                        <m:r>
                          <m:rPr>
                            <m:sty m:val="p"/>
                          </m:rPr>
                          <a:rPr lang="en-US" b="0" i="1">
                            <a:latin typeface="Cambria Math" panose="02040503050406030204" pitchFamily="18" charset="0"/>
                          </a:rPr>
                          <m:t>Si</m:t>
                        </m:r>
                      </m:e>
                      <m:sub>
                        <m:r>
                          <a:rPr lang="en-US" b="0" i="1">
                            <a:latin typeface="Cambria Math" panose="02040503050406030204" pitchFamily="18" charset="0"/>
                          </a:rPr>
                          <m:t>3</m:t>
                        </m:r>
                      </m:sub>
                    </m:sSub>
                    <m:sSub>
                      <m:sSubPr>
                        <m:ctrlPr>
                          <a:rPr lang="en-US" i="1">
                            <a:latin typeface="Cambria Math" panose="02040503050406030204" pitchFamily="18" charset="0"/>
                          </a:rPr>
                        </m:ctrlPr>
                      </m:sSubPr>
                      <m:e>
                        <m:r>
                          <m:rPr>
                            <m:sty m:val="p"/>
                          </m:rPr>
                          <a:rPr lang="en-US" b="0" i="1">
                            <a:latin typeface="Cambria Math" panose="02040503050406030204" pitchFamily="18" charset="0"/>
                          </a:rPr>
                          <m:t>N</m:t>
                        </m:r>
                      </m:e>
                      <m:sub>
                        <m:r>
                          <a:rPr lang="en-US" b="0" i="1">
                            <a:latin typeface="Cambria Math" panose="02040503050406030204" pitchFamily="18" charset="0"/>
                          </a:rPr>
                          <m:t>4</m:t>
                        </m:r>
                      </m:sub>
                    </m:sSub>
                    <m:r>
                      <a:rPr lang="en-US" b="0" i="1">
                        <a:latin typeface="Cambria Math" panose="02040503050406030204" pitchFamily="18" charset="0"/>
                      </a:rPr>
                      <m:t> </m:t>
                    </m:r>
                  </m:oMath>
                </a14:m>
                <a:endParaRPr lang="en-US" dirty="0"/>
              </a:p>
              <a:p>
                <a:pPr marL="0" indent="0"/>
                <a:r>
                  <a:rPr lang="en-US" sz="1800" b="1" dirty="0"/>
                  <a:t>Problem with Damascene process  </a:t>
                </a:r>
              </a:p>
              <a:p>
                <a:pPr marL="0" indent="0"/>
                <a:r>
                  <a:rPr lang="en-US" dirty="0"/>
                  <a:t>Un-optimal aspect-ratio dependent etching </a:t>
                </a:r>
              </a:p>
              <a:p>
                <a:pPr marL="0" indent="0"/>
                <a:r>
                  <a:rPr lang="en-US" dirty="0"/>
                  <a:t>limited uniformity of waveguide height across wafer</a:t>
                </a:r>
              </a:p>
            </p:txBody>
          </p:sp>
        </mc:Choice>
        <mc:Fallback xmlns="">
          <p:sp>
            <p:nvSpPr>
              <p:cNvPr id="26" name="Google Shape;219;p33"/>
              <p:cNvSpPr txBox="1">
                <a:spLocks noGrp="1" noRot="1" noChangeAspect="1" noMove="1" noResize="1" noEditPoints="1" noAdjustHandles="1" noChangeArrowheads="1" noChangeShapeType="1" noTextEdit="1"/>
              </p:cNvSpPr>
              <p:nvPr>
                <p:ph type="body" idx="1"/>
              </p:nvPr>
            </p:nvSpPr>
            <p:spPr>
              <a:xfrm>
                <a:off x="442349" y="998805"/>
                <a:ext cx="10972800" cy="5240070"/>
              </a:xfrm>
              <a:prstGeom prst="rect">
                <a:avLst/>
              </a:prstGeom>
              <a:blipFill>
                <a:blip r:embed="rId4"/>
                <a:stretch>
                  <a:fillRect l="-61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351062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3"/>
          <p:cNvSpPr txBox="1">
            <a:spLocks noGrp="1"/>
          </p:cNvSpPr>
          <p:nvPr>
            <p:ph type="title"/>
          </p:nvPr>
        </p:nvSpPr>
        <p:spPr>
          <a:xfrm>
            <a:off x="293860" y="184631"/>
            <a:ext cx="11455791" cy="814174"/>
          </a:xfrm>
          <a:prstGeom prst="rect">
            <a:avLst/>
          </a:prstGeom>
          <a:noFill/>
          <a:ln>
            <a:noFill/>
          </a:ln>
        </p:spPr>
        <p:txBody>
          <a:bodyPr spcFirstLastPara="1" wrap="square" lIns="121900" tIns="60925" rIns="121900" bIns="60925" anchor="t" anchorCtr="0">
            <a:noAutofit/>
          </a:bodyPr>
          <a:lstStyle/>
          <a:p>
            <a:pPr lvl="0"/>
            <a:r>
              <a:rPr lang="en-US" sz="4300" dirty="0">
                <a:solidFill>
                  <a:schemeClr val="accent1"/>
                </a:solidFill>
              </a:rPr>
              <a:t>Oxidation</a:t>
            </a:r>
            <a:endParaRPr sz="1900" dirty="0"/>
          </a:p>
        </p:txBody>
      </p:sp>
      <mc:AlternateContent xmlns:mc="http://schemas.openxmlformats.org/markup-compatibility/2006" xmlns:a14="http://schemas.microsoft.com/office/drawing/2010/main">
        <mc:Choice Requires="a14">
          <p:sp>
            <p:nvSpPr>
              <p:cNvPr id="26" name="Google Shape;219;p33"/>
              <p:cNvSpPr txBox="1">
                <a:spLocks noGrp="1"/>
              </p:cNvSpPr>
              <p:nvPr>
                <p:ph type="body" idx="1"/>
              </p:nvPr>
            </p:nvSpPr>
            <p:spPr>
              <a:xfrm>
                <a:off x="442349" y="998804"/>
                <a:ext cx="7726291" cy="5358033"/>
              </a:xfrm>
              <a:prstGeom prst="rect">
                <a:avLst/>
              </a:prstGeom>
              <a:noFill/>
              <a:ln>
                <a:noFill/>
              </a:ln>
            </p:spPr>
            <p:txBody>
              <a:bodyPr spcFirstLastPara="1" wrap="square" lIns="121900" tIns="60925" rIns="121900" bIns="60925" anchor="t" anchorCtr="0">
                <a:noAutofit/>
              </a:bodyPr>
              <a:lstStyle/>
              <a:p>
                <a:pPr marL="342900" indent="-342900">
                  <a:buFont typeface="Arial" panose="020B0604020202020204" pitchFamily="34" charset="0"/>
                  <a:buChar char="•"/>
                </a:pPr>
                <a:r>
                  <a:rPr lang="en-US" sz="2000" b="1" dirty="0"/>
                  <a:t>Substrate silicon (Si) </a:t>
                </a:r>
                <a:r>
                  <a:rPr lang="en-US" sz="2000" b="1" dirty="0">
                    <a:sym typeface="Wingdings" panose="05000000000000000000" pitchFamily="2" charset="2"/>
                  </a:rPr>
                  <a:t></a:t>
                </a:r>
                <a:r>
                  <a:rPr lang="en-US" sz="2000" b="1" dirty="0"/>
                  <a:t> </a:t>
                </a:r>
                <a:r>
                  <a:rPr lang="en-US" sz="2200" b="1" dirty="0">
                    <a:latin typeface="Cambria Math" panose="02040503050406030204" pitchFamily="18" charset="0"/>
                  </a:rPr>
                  <a:t>Si</a:t>
                </a:r>
                <a14:m>
                  <m:oMath xmlns:m="http://schemas.openxmlformats.org/officeDocument/2006/math">
                    <m:sSub>
                      <m:sSubPr>
                        <m:ctrlPr>
                          <a:rPr lang="en-US" sz="2200" b="1" i="1">
                            <a:latin typeface="Cambria Math" panose="02040503050406030204" pitchFamily="18" charset="0"/>
                          </a:rPr>
                        </m:ctrlPr>
                      </m:sSubPr>
                      <m:e>
                        <m:r>
                          <a:rPr lang="en-US" sz="2200" b="1">
                            <a:latin typeface="Cambria Math" panose="02040503050406030204" pitchFamily="18" charset="0"/>
                          </a:rPr>
                          <m:t>𝐎</m:t>
                        </m:r>
                      </m:e>
                      <m:sub>
                        <m:r>
                          <a:rPr lang="en-US" sz="2200" b="1">
                            <a:latin typeface="Cambria Math" panose="02040503050406030204" pitchFamily="18" charset="0"/>
                          </a:rPr>
                          <m:t>𝟐</m:t>
                        </m:r>
                      </m:sub>
                    </m:sSub>
                  </m:oMath>
                </a14:m>
                <a:r>
                  <a:rPr lang="en-US" sz="2000" b="1" dirty="0"/>
                  <a:t>(Top layer atom).                         Oxygen at high temperature furnace tube.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sz="2000" b="1" dirty="0"/>
                  <a:t>Oxidation grow bottom </a:t>
                </a:r>
                <a:r>
                  <a:rPr lang="en-US" sz="2200" b="1" dirty="0">
                    <a:latin typeface="Cambria Math" panose="02040503050406030204" pitchFamily="18" charset="0"/>
                  </a:rPr>
                  <a:t>Si</a:t>
                </a:r>
                <a14:m>
                  <m:oMath xmlns:m="http://schemas.openxmlformats.org/officeDocument/2006/math">
                    <m:sSub>
                      <m:sSubPr>
                        <m:ctrlPr>
                          <a:rPr lang="en-US" sz="2200" b="1" i="1">
                            <a:latin typeface="Cambria Math" panose="02040503050406030204" pitchFamily="18" charset="0"/>
                          </a:rPr>
                        </m:ctrlPr>
                      </m:sSubPr>
                      <m:e>
                        <m:r>
                          <a:rPr lang="en-US" sz="2200" b="1">
                            <a:latin typeface="Cambria Math" panose="02040503050406030204" pitchFamily="18" charset="0"/>
                          </a:rPr>
                          <m:t>𝐎</m:t>
                        </m:r>
                      </m:e>
                      <m:sub>
                        <m:r>
                          <a:rPr lang="en-US" sz="2200" b="1">
                            <a:latin typeface="Cambria Math" panose="02040503050406030204" pitchFamily="18" charset="0"/>
                          </a:rPr>
                          <m:t>𝟐</m:t>
                        </m:r>
                      </m:sub>
                    </m:sSub>
                    <m:r>
                      <a:rPr lang="en-US" sz="2200" b="1" i="1">
                        <a:latin typeface="Cambria Math" panose="02040503050406030204" pitchFamily="18" charset="0"/>
                      </a:rPr>
                      <m:t> </m:t>
                    </m:r>
                  </m:oMath>
                </a14:m>
                <a:r>
                  <a:rPr lang="en-US" sz="2000" b="1" dirty="0"/>
                  <a:t>cladding layer, BOX layer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sz="2000" b="1" dirty="0"/>
                  <a:t>Dry oxidation                                                                                    dense film with smooth interface between cladding and core layer</a:t>
                </a:r>
              </a:p>
              <a:p>
                <a:pPr marL="342900" indent="-342900">
                  <a:buFont typeface="Arial" panose="020B0604020202020204" pitchFamily="34" charset="0"/>
                  <a:buChar char="•"/>
                </a:pPr>
                <a:endParaRPr lang="en-US" sz="2000" b="1" dirty="0"/>
              </a:p>
              <a:p>
                <a:pPr marL="342900" indent="-342900">
                  <a:buFont typeface="Arial" panose="020B0604020202020204" pitchFamily="34" charset="0"/>
                  <a:buChar char="•"/>
                </a:pPr>
                <a:r>
                  <a:rPr lang="en-US" sz="2000" b="1" dirty="0"/>
                  <a:t>Wet oxidation                                                                                       faster growth rate, sacrifices a small amount of film density and surface smoothness</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mc:Choice>
        <mc:Fallback xmlns="">
          <p:sp>
            <p:nvSpPr>
              <p:cNvPr id="26" name="Google Shape;219;p33"/>
              <p:cNvSpPr txBox="1">
                <a:spLocks noGrp="1" noRot="1" noChangeAspect="1" noMove="1" noResize="1" noEditPoints="1" noAdjustHandles="1" noChangeArrowheads="1" noChangeShapeType="1" noTextEdit="1"/>
              </p:cNvSpPr>
              <p:nvPr>
                <p:ph type="body" idx="1"/>
              </p:nvPr>
            </p:nvSpPr>
            <p:spPr>
              <a:xfrm>
                <a:off x="442349" y="998804"/>
                <a:ext cx="7726291" cy="5358033"/>
              </a:xfrm>
              <a:prstGeom prst="rect">
                <a:avLst/>
              </a:prstGeom>
              <a:blipFill>
                <a:blip r:embed="rId3"/>
                <a:stretch>
                  <a:fillRect l="-237" r="-2762"/>
                </a:stretch>
              </a:blipFill>
              <a:ln>
                <a:noFill/>
              </a:ln>
            </p:spPr>
            <p:txBody>
              <a:bodyPr/>
              <a:lstStyle/>
              <a:p>
                <a:r>
                  <a:rPr lang="en-US">
                    <a:noFill/>
                  </a:rPr>
                  <a:t> </a:t>
                </a:r>
              </a:p>
            </p:txBody>
          </p:sp>
        </mc:Fallback>
      </mc:AlternateContent>
      <p:pic>
        <p:nvPicPr>
          <p:cNvPr id="3" name="Picture 2">
            <a:extLst>
              <a:ext uri="{FF2B5EF4-FFF2-40B4-BE49-F238E27FC236}">
                <a16:creationId xmlns:a16="http://schemas.microsoft.com/office/drawing/2014/main" id="{460B5748-B383-4440-9BA9-FDC9BC9A4CBF}"/>
              </a:ext>
            </a:extLst>
          </p:cNvPr>
          <p:cNvPicPr>
            <a:picLocks noChangeAspect="1"/>
          </p:cNvPicPr>
          <p:nvPr/>
        </p:nvPicPr>
        <p:blipFill>
          <a:blip r:embed="rId4"/>
          <a:stretch>
            <a:fillRect/>
          </a:stretch>
        </p:blipFill>
        <p:spPr>
          <a:xfrm>
            <a:off x="8294729" y="184631"/>
            <a:ext cx="3755031" cy="5240071"/>
          </a:xfrm>
          <a:prstGeom prst="rect">
            <a:avLst/>
          </a:prstGeom>
        </p:spPr>
      </p:pic>
      <p:sp>
        <p:nvSpPr>
          <p:cNvPr id="4" name="TextBox 3">
            <a:extLst>
              <a:ext uri="{FF2B5EF4-FFF2-40B4-BE49-F238E27FC236}">
                <a16:creationId xmlns:a16="http://schemas.microsoft.com/office/drawing/2014/main" id="{074321DA-E908-45A7-AF5F-77B09F6EEEF0}"/>
              </a:ext>
            </a:extLst>
          </p:cNvPr>
          <p:cNvSpPr txBox="1"/>
          <p:nvPr/>
        </p:nvSpPr>
        <p:spPr>
          <a:xfrm>
            <a:off x="8976608" y="798749"/>
            <a:ext cx="2391272" cy="400110"/>
          </a:xfrm>
          <a:prstGeom prst="rect">
            <a:avLst/>
          </a:prstGeom>
          <a:noFill/>
        </p:spPr>
        <p:txBody>
          <a:bodyPr wrap="square" rtlCol="0">
            <a:spAutoFit/>
          </a:bodyPr>
          <a:lstStyle/>
          <a:p>
            <a:r>
              <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Silicon Substrate</a:t>
            </a:r>
          </a:p>
        </p:txBody>
      </p:sp>
      <p:sp>
        <p:nvSpPr>
          <p:cNvPr id="7" name="TextBox 6">
            <a:extLst>
              <a:ext uri="{FF2B5EF4-FFF2-40B4-BE49-F238E27FC236}">
                <a16:creationId xmlns:a16="http://schemas.microsoft.com/office/drawing/2014/main" id="{5A564158-D8D9-468E-A882-2AA0477F898D}"/>
              </a:ext>
            </a:extLst>
          </p:cNvPr>
          <p:cNvSpPr txBox="1"/>
          <p:nvPr/>
        </p:nvSpPr>
        <p:spPr>
          <a:xfrm>
            <a:off x="9167918" y="4735209"/>
            <a:ext cx="2391272" cy="400110"/>
          </a:xfrm>
          <a:prstGeom prst="rect">
            <a:avLst/>
          </a:prstGeom>
          <a:noFill/>
        </p:spPr>
        <p:txBody>
          <a:bodyPr wrap="square" rtlCol="0">
            <a:spAutoFit/>
          </a:bodyPr>
          <a:lstStyle/>
          <a:p>
            <a:r>
              <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Silicon Substrate</a:t>
            </a:r>
          </a:p>
        </p:txBody>
      </p:sp>
      <p:sp>
        <p:nvSpPr>
          <p:cNvPr id="8" name="TextBox 7">
            <a:extLst>
              <a:ext uri="{FF2B5EF4-FFF2-40B4-BE49-F238E27FC236}">
                <a16:creationId xmlns:a16="http://schemas.microsoft.com/office/drawing/2014/main" id="{2510CCDA-DEA1-4889-829E-BD9582D16B07}"/>
              </a:ext>
            </a:extLst>
          </p:cNvPr>
          <p:cNvSpPr txBox="1"/>
          <p:nvPr/>
        </p:nvSpPr>
        <p:spPr>
          <a:xfrm>
            <a:off x="9454628" y="3677820"/>
            <a:ext cx="1817852" cy="400110"/>
          </a:xfrm>
          <a:prstGeom prst="rect">
            <a:avLst/>
          </a:prstGeom>
          <a:noFill/>
        </p:spPr>
        <p:txBody>
          <a:bodyPr wrap="square" rtlCol="0">
            <a:spAutoFit/>
          </a:bodyPr>
          <a:lstStyle/>
          <a:p>
            <a:r>
              <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Silicon Oxide</a:t>
            </a:r>
          </a:p>
        </p:txBody>
      </p:sp>
    </p:spTree>
    <p:extLst>
      <p:ext uri="{BB962C8B-B14F-4D97-AF65-F5344CB8AC3E}">
        <p14:creationId xmlns:p14="http://schemas.microsoft.com/office/powerpoint/2010/main" val="3610251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3"/>
          <p:cNvSpPr txBox="1">
            <a:spLocks noGrp="1"/>
          </p:cNvSpPr>
          <p:nvPr>
            <p:ph type="title"/>
          </p:nvPr>
        </p:nvSpPr>
        <p:spPr>
          <a:xfrm>
            <a:off x="293860" y="184631"/>
            <a:ext cx="11455791" cy="814174"/>
          </a:xfrm>
          <a:prstGeom prst="rect">
            <a:avLst/>
          </a:prstGeom>
          <a:noFill/>
          <a:ln>
            <a:noFill/>
          </a:ln>
        </p:spPr>
        <p:txBody>
          <a:bodyPr spcFirstLastPara="1" wrap="square" lIns="121900" tIns="60925" rIns="121900" bIns="60925" anchor="t" anchorCtr="0">
            <a:noAutofit/>
          </a:bodyPr>
          <a:lstStyle/>
          <a:p>
            <a:pPr lvl="0"/>
            <a:r>
              <a:rPr lang="en-US" sz="4300" dirty="0">
                <a:solidFill>
                  <a:schemeClr val="accent1"/>
                </a:solidFill>
              </a:rPr>
              <a:t>Oxidation Parameters</a:t>
            </a:r>
            <a:endParaRPr sz="1900" dirty="0"/>
          </a:p>
        </p:txBody>
      </p:sp>
      <p:sp>
        <p:nvSpPr>
          <p:cNvPr id="14" name="Google Shape;219;p33">
            <a:extLst>
              <a:ext uri="{FF2B5EF4-FFF2-40B4-BE49-F238E27FC236}">
                <a16:creationId xmlns:a16="http://schemas.microsoft.com/office/drawing/2014/main" id="{73B92957-D2B5-4042-A89C-F68F4045672F}"/>
              </a:ext>
            </a:extLst>
          </p:cNvPr>
          <p:cNvSpPr txBox="1">
            <a:spLocks noGrp="1"/>
          </p:cNvSpPr>
          <p:nvPr>
            <p:ph type="body" idx="1"/>
          </p:nvPr>
        </p:nvSpPr>
        <p:spPr>
          <a:xfrm>
            <a:off x="442348" y="998805"/>
            <a:ext cx="7440488" cy="5370097"/>
          </a:xfrm>
          <a:prstGeom prst="rect">
            <a:avLst/>
          </a:prstGeom>
          <a:noFill/>
          <a:ln>
            <a:noFill/>
          </a:ln>
        </p:spPr>
        <p:txBody>
          <a:bodyPr spcFirstLastPara="1" wrap="square" lIns="121900" tIns="60925" rIns="121900" bIns="60925" anchor="t" anchorCtr="0">
            <a:noAutofit/>
          </a:bodyPr>
          <a:lstStyle/>
          <a:p>
            <a:pPr marL="342900" indent="-342900">
              <a:buFont typeface="Arial" panose="020B0604020202020204" pitchFamily="34" charset="0"/>
              <a:buChar char="•"/>
            </a:pPr>
            <a:r>
              <a:rPr lang="en-US" sz="2000" b="1" dirty="0"/>
              <a:t>Oxide thickness as a function of time at 1200 °C.                  Dry oxidation : 4 µm oxide takes about 342 hours               Wet oxidation : 4 µm oxide takes about 20 hours.</a:t>
            </a:r>
          </a:p>
          <a:p>
            <a:pPr marL="342900" indent="-342900">
              <a:buFont typeface="Arial" panose="020B0604020202020204" pitchFamily="34" charset="0"/>
              <a:buChar char="•"/>
            </a:pPr>
            <a:endParaRPr lang="en-US" sz="2000" b="1" dirty="0"/>
          </a:p>
          <a:p>
            <a:pPr marL="342900" indent="-342900">
              <a:buFont typeface="Arial" panose="020B0604020202020204" pitchFamily="34" charset="0"/>
              <a:buChar char="•"/>
            </a:pPr>
            <a:endParaRPr lang="en-US" sz="2000" b="1" dirty="0"/>
          </a:p>
          <a:p>
            <a:pPr marL="342900" indent="-342900">
              <a:buFont typeface="Arial" panose="020B0604020202020204" pitchFamily="34" charset="0"/>
              <a:buChar char="•"/>
            </a:pPr>
            <a:r>
              <a:rPr lang="en-US" sz="2000" b="1" dirty="0"/>
              <a:t>Effective approach                                                        Combining dry and wet oxidation at 1200 °C                  In Growth of 2-4 µm thick thermal oxide layer </a:t>
            </a:r>
          </a:p>
          <a:p>
            <a:pPr marL="342900" indent="-342900">
              <a:buFont typeface="Arial" panose="020B0604020202020204" pitchFamily="34" charset="0"/>
              <a:buChar char="•"/>
            </a:pPr>
            <a:endParaRPr lang="en-US" sz="2000" b="1" dirty="0"/>
          </a:p>
          <a:p>
            <a:pPr marL="342900" indent="-342900">
              <a:buFont typeface="Arial" panose="020B0604020202020204" pitchFamily="34" charset="0"/>
              <a:buChar char="•"/>
            </a:pPr>
            <a:endParaRPr lang="en-US" sz="2000" b="1" dirty="0"/>
          </a:p>
          <a:p>
            <a:pPr marL="342900" indent="-342900">
              <a:buFont typeface="Arial" panose="020B0604020202020204" pitchFamily="34" charset="0"/>
              <a:buChar char="•"/>
            </a:pPr>
            <a:r>
              <a:rPr lang="en-US" sz="2000" b="1" dirty="0"/>
              <a:t>Bottom cladding layer                                                            formed in less time, high quality and thick waveguide.</a:t>
            </a:r>
          </a:p>
        </p:txBody>
      </p:sp>
      <p:pic>
        <p:nvPicPr>
          <p:cNvPr id="13" name="Picture 12">
            <a:extLst>
              <a:ext uri="{FF2B5EF4-FFF2-40B4-BE49-F238E27FC236}">
                <a16:creationId xmlns:a16="http://schemas.microsoft.com/office/drawing/2014/main" id="{D62DF1CD-E280-4981-8BC4-045FAEC2B9D8}"/>
              </a:ext>
            </a:extLst>
          </p:cNvPr>
          <p:cNvPicPr>
            <a:picLocks noChangeAspect="1"/>
          </p:cNvPicPr>
          <p:nvPr/>
        </p:nvPicPr>
        <p:blipFill>
          <a:blip r:embed="rId3"/>
          <a:stretch>
            <a:fillRect/>
          </a:stretch>
        </p:blipFill>
        <p:spPr>
          <a:xfrm>
            <a:off x="7983897" y="-50800"/>
            <a:ext cx="3812402" cy="3533311"/>
          </a:xfrm>
          <a:prstGeom prst="rect">
            <a:avLst/>
          </a:prstGeom>
        </p:spPr>
      </p:pic>
      <p:pic>
        <p:nvPicPr>
          <p:cNvPr id="16" name="Picture 15">
            <a:extLst>
              <a:ext uri="{FF2B5EF4-FFF2-40B4-BE49-F238E27FC236}">
                <a16:creationId xmlns:a16="http://schemas.microsoft.com/office/drawing/2014/main" id="{79448F3C-33FB-4A79-B69C-0FC09DA28439}"/>
              </a:ext>
            </a:extLst>
          </p:cNvPr>
          <p:cNvPicPr>
            <a:picLocks noChangeAspect="1"/>
          </p:cNvPicPr>
          <p:nvPr/>
        </p:nvPicPr>
        <p:blipFill>
          <a:blip r:embed="rId4"/>
          <a:stretch>
            <a:fillRect/>
          </a:stretch>
        </p:blipFill>
        <p:spPr>
          <a:xfrm>
            <a:off x="8176398" y="3429456"/>
            <a:ext cx="3720962" cy="3347264"/>
          </a:xfrm>
          <a:prstGeom prst="rect">
            <a:avLst/>
          </a:prstGeom>
        </p:spPr>
      </p:pic>
    </p:spTree>
    <p:extLst>
      <p:ext uri="{BB962C8B-B14F-4D97-AF65-F5344CB8AC3E}">
        <p14:creationId xmlns:p14="http://schemas.microsoft.com/office/powerpoint/2010/main" val="55450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3"/>
          <p:cNvSpPr txBox="1">
            <a:spLocks noGrp="1"/>
          </p:cNvSpPr>
          <p:nvPr>
            <p:ph type="title"/>
          </p:nvPr>
        </p:nvSpPr>
        <p:spPr>
          <a:xfrm>
            <a:off x="293860" y="184631"/>
            <a:ext cx="12411025" cy="814174"/>
          </a:xfrm>
          <a:prstGeom prst="rect">
            <a:avLst/>
          </a:prstGeom>
          <a:noFill/>
          <a:ln>
            <a:noFill/>
          </a:ln>
        </p:spPr>
        <p:txBody>
          <a:bodyPr spcFirstLastPara="1" wrap="square" lIns="121900" tIns="60925" rIns="121900" bIns="60925" anchor="t" anchorCtr="0">
            <a:noAutofit/>
          </a:bodyPr>
          <a:lstStyle/>
          <a:p>
            <a:pPr lvl="0"/>
            <a:r>
              <a:rPr lang="en-US" sz="4300" dirty="0">
                <a:solidFill>
                  <a:schemeClr val="accent1"/>
                </a:solidFill>
              </a:rPr>
              <a:t>Deposition - LPCVD parameters</a:t>
            </a:r>
            <a:endParaRPr sz="1900" dirty="0"/>
          </a:p>
        </p:txBody>
      </p:sp>
      <mc:AlternateContent xmlns:mc="http://schemas.openxmlformats.org/markup-compatibility/2006" xmlns:a14="http://schemas.microsoft.com/office/drawing/2010/main">
        <mc:Choice Requires="a14">
          <p:sp>
            <p:nvSpPr>
              <p:cNvPr id="26" name="Google Shape;219;p33"/>
              <p:cNvSpPr txBox="1">
                <a:spLocks noGrp="1"/>
              </p:cNvSpPr>
              <p:nvPr>
                <p:ph type="body" idx="1"/>
              </p:nvPr>
            </p:nvSpPr>
            <p:spPr>
              <a:xfrm>
                <a:off x="442349" y="998805"/>
                <a:ext cx="10579089" cy="5294991"/>
              </a:xfrm>
              <a:prstGeom prst="rect">
                <a:avLst/>
              </a:prstGeom>
              <a:noFill/>
              <a:ln>
                <a:noFill/>
              </a:ln>
            </p:spPr>
            <p:txBody>
              <a:bodyPr spcFirstLastPara="1" wrap="square" lIns="121900" tIns="60925" rIns="121900" bIns="60925" anchor="t" anchorCtr="0">
                <a:noAutofit/>
              </a:bodyPr>
              <a:lstStyle/>
              <a:p>
                <a:pPr marL="342900" indent="-342900">
                  <a:buFont typeface="Arial" panose="020B0604020202020204" pitchFamily="34" charset="0"/>
                  <a:buChar char="•"/>
                </a:pPr>
                <a:r>
                  <a:rPr lang="en-US" sz="2000" b="1" dirty="0"/>
                  <a:t>Low pressure chemical vapor deposition (LPCVD) parameters:                          pressure, temperature, flow rate, and gas ratio and high temperatures 800 °C.</a:t>
                </a:r>
              </a:p>
              <a:p>
                <a:pPr marL="342900" indent="-342900">
                  <a:buFont typeface="Arial" panose="020B0604020202020204" pitchFamily="34" charset="0"/>
                  <a:buChar char="•"/>
                </a:pPr>
                <a:endParaRPr lang="en-US" sz="2000" b="1" dirty="0"/>
              </a:p>
              <a:p>
                <a:pPr marL="342900" indent="-342900">
                  <a:buFont typeface="Arial" panose="020B0604020202020204" pitchFamily="34" charset="0"/>
                  <a:buChar char="•"/>
                </a:pPr>
                <a:r>
                  <a:rPr lang="en-US" sz="2000" b="1" dirty="0"/>
                  <a:t>Higher density film with lower roughness and reduced optical loss, compared with PECVD</a:t>
                </a:r>
              </a:p>
              <a:p>
                <a:pPr marL="342900" indent="-342900">
                  <a:buFont typeface="Arial" panose="020B0604020202020204" pitchFamily="34" charset="0"/>
                  <a:buChar char="•"/>
                </a:pPr>
                <a:endParaRPr lang="en-US" sz="2000" b="1" dirty="0"/>
              </a:p>
              <a:p>
                <a:pPr marL="342900" indent="-342900">
                  <a:buFont typeface="Arial" panose="020B0604020202020204" pitchFamily="34" charset="0"/>
                  <a:buChar char="•"/>
                </a:pPr>
                <a:r>
                  <a:rPr lang="en-US" sz="2000" b="1" dirty="0"/>
                  <a:t>Multilayer deposition of </a:t>
                </a:r>
                <a14:m>
                  <m:oMath xmlns:m="http://schemas.openxmlformats.org/officeDocument/2006/math">
                    <m:sSub>
                      <m:sSubPr>
                        <m:ctrlPr>
                          <a:rPr lang="en-US" sz="2000" b="1" i="1" smtClean="0">
                            <a:latin typeface="Cambria Math" panose="02040503050406030204" pitchFamily="18" charset="0"/>
                          </a:rPr>
                        </m:ctrlPr>
                      </m:sSubPr>
                      <m:e>
                        <m:r>
                          <a:rPr lang="en-US" sz="2000" b="1" i="0">
                            <a:latin typeface="Cambria Math" panose="02040503050406030204" pitchFamily="18" charset="0"/>
                          </a:rPr>
                          <m:t>𝐒𝐢</m:t>
                        </m:r>
                      </m:e>
                      <m:sub>
                        <m:r>
                          <a:rPr lang="en-US" sz="2000" b="1" i="0">
                            <a:latin typeface="Cambria Math" panose="02040503050406030204" pitchFamily="18" charset="0"/>
                          </a:rPr>
                          <m:t>𝟑</m:t>
                        </m:r>
                      </m:sub>
                    </m:sSub>
                    <m:sSub>
                      <m:sSubPr>
                        <m:ctrlPr>
                          <a:rPr lang="en-US" sz="2000" b="1" i="1">
                            <a:latin typeface="Cambria Math" panose="02040503050406030204" pitchFamily="18" charset="0"/>
                          </a:rPr>
                        </m:ctrlPr>
                      </m:sSubPr>
                      <m:e>
                        <m:r>
                          <a:rPr lang="en-US" sz="2000" b="1" i="0">
                            <a:latin typeface="Cambria Math" panose="02040503050406030204" pitchFamily="18" charset="0"/>
                          </a:rPr>
                          <m:t>𝐍</m:t>
                        </m:r>
                      </m:e>
                      <m:sub>
                        <m:r>
                          <a:rPr lang="en-US" sz="2000" b="1" i="0">
                            <a:latin typeface="Cambria Math" panose="02040503050406030204" pitchFamily="18" charset="0"/>
                          </a:rPr>
                          <m:t>𝟒</m:t>
                        </m:r>
                      </m:sub>
                    </m:sSub>
                  </m:oMath>
                </a14:m>
                <a:r>
                  <a:rPr lang="en-US" sz="2000" b="1" dirty="0"/>
                  <a:t> waveguide film                                                      Minimizes internal stress and cracking in </a:t>
                </a:r>
                <a14:m>
                  <m:oMath xmlns:m="http://schemas.openxmlformats.org/officeDocument/2006/math">
                    <m:sSub>
                      <m:sSubPr>
                        <m:ctrlPr>
                          <a:rPr lang="en-US" sz="2000" b="1" i="1">
                            <a:latin typeface="Cambria Math" panose="02040503050406030204" pitchFamily="18" charset="0"/>
                          </a:rPr>
                        </m:ctrlPr>
                      </m:sSubPr>
                      <m:e>
                        <m:r>
                          <a:rPr lang="en-US" sz="2000" b="1">
                            <a:latin typeface="Cambria Math" panose="02040503050406030204" pitchFamily="18" charset="0"/>
                          </a:rPr>
                          <m:t>𝐒𝐢</m:t>
                        </m:r>
                      </m:e>
                      <m:sub>
                        <m:r>
                          <a:rPr lang="en-US" sz="2000" b="1">
                            <a:latin typeface="Cambria Math" panose="02040503050406030204" pitchFamily="18" charset="0"/>
                          </a:rPr>
                          <m:t>𝟑</m:t>
                        </m:r>
                      </m:sub>
                    </m:sSub>
                    <m:sSub>
                      <m:sSubPr>
                        <m:ctrlPr>
                          <a:rPr lang="en-US" sz="2000" b="1" i="1">
                            <a:latin typeface="Cambria Math" panose="02040503050406030204" pitchFamily="18" charset="0"/>
                          </a:rPr>
                        </m:ctrlPr>
                      </m:sSubPr>
                      <m:e>
                        <m:r>
                          <a:rPr lang="en-US" sz="2000" b="1">
                            <a:latin typeface="Cambria Math" panose="02040503050406030204" pitchFamily="18" charset="0"/>
                          </a:rPr>
                          <m:t>𝐍</m:t>
                        </m:r>
                      </m:e>
                      <m:sub>
                        <m:r>
                          <a:rPr lang="en-US" sz="2000" b="1">
                            <a:latin typeface="Cambria Math" panose="02040503050406030204" pitchFamily="18" charset="0"/>
                          </a:rPr>
                          <m:t>𝟒</m:t>
                        </m:r>
                      </m:sub>
                    </m:sSub>
                  </m:oMath>
                </a14:m>
                <a:r>
                  <a:rPr lang="en-US" sz="2000" b="1" dirty="0"/>
                  <a:t> layers.</a:t>
                </a:r>
              </a:p>
              <a:p>
                <a:pPr marL="342900" indent="-342900">
                  <a:buFont typeface="Arial" panose="020B0604020202020204" pitchFamily="34" charset="0"/>
                  <a:buChar char="•"/>
                </a:pPr>
                <a:endParaRPr lang="en-US" sz="2000" b="1" dirty="0"/>
              </a:p>
              <a:p>
                <a:pPr marL="342900" indent="-342900">
                  <a:buFont typeface="Arial" panose="020B0604020202020204" pitchFamily="34" charset="0"/>
                  <a:buChar char="•"/>
                </a:pPr>
                <a:r>
                  <a:rPr lang="en-US" sz="2000" b="1" dirty="0"/>
                  <a:t>PECVD, lower temperatures enables safe deposition                                                Higher optical loss due to lower density and higher roughness. </a:t>
                </a:r>
              </a:p>
              <a:p>
                <a:pPr marL="342900" indent="-342900">
                  <a:buFont typeface="Arial" panose="020B0604020202020204" pitchFamily="34" charset="0"/>
                  <a:buChar char="•"/>
                </a:pPr>
                <a:endParaRPr lang="en-US" dirty="0"/>
              </a:p>
            </p:txBody>
          </p:sp>
        </mc:Choice>
        <mc:Fallback xmlns="">
          <p:sp>
            <p:nvSpPr>
              <p:cNvPr id="26" name="Google Shape;219;p33"/>
              <p:cNvSpPr txBox="1">
                <a:spLocks noGrp="1" noRot="1" noChangeAspect="1" noMove="1" noResize="1" noEditPoints="1" noAdjustHandles="1" noChangeArrowheads="1" noChangeShapeType="1" noTextEdit="1"/>
              </p:cNvSpPr>
              <p:nvPr>
                <p:ph type="body" idx="1"/>
              </p:nvPr>
            </p:nvSpPr>
            <p:spPr>
              <a:xfrm>
                <a:off x="442349" y="998805"/>
                <a:ext cx="10579089" cy="5294991"/>
              </a:xfrm>
              <a:prstGeom prst="rect">
                <a:avLst/>
              </a:prstGeom>
              <a:blipFill>
                <a:blip r:embed="rId3"/>
                <a:stretch>
                  <a:fillRect l="-17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339817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3"/>
          <p:cNvSpPr txBox="1">
            <a:spLocks noGrp="1"/>
          </p:cNvSpPr>
          <p:nvPr>
            <p:ph type="title"/>
          </p:nvPr>
        </p:nvSpPr>
        <p:spPr>
          <a:xfrm>
            <a:off x="293860" y="184631"/>
            <a:ext cx="11455791" cy="814174"/>
          </a:xfrm>
          <a:prstGeom prst="rect">
            <a:avLst/>
          </a:prstGeom>
          <a:noFill/>
          <a:ln>
            <a:noFill/>
          </a:ln>
        </p:spPr>
        <p:txBody>
          <a:bodyPr spcFirstLastPara="1" wrap="square" lIns="121900" tIns="60925" rIns="121900" bIns="60925" anchor="t" anchorCtr="0">
            <a:noAutofit/>
          </a:bodyPr>
          <a:lstStyle/>
          <a:p>
            <a:pPr lvl="0"/>
            <a:r>
              <a:rPr lang="en-US" sz="4300" dirty="0">
                <a:solidFill>
                  <a:schemeClr val="accent1"/>
                </a:solidFill>
              </a:rPr>
              <a:t>Deposition Process</a:t>
            </a:r>
            <a:endParaRPr sz="1900" dirty="0"/>
          </a:p>
        </p:txBody>
      </p:sp>
      <mc:AlternateContent xmlns:mc="http://schemas.openxmlformats.org/markup-compatibility/2006" xmlns:a14="http://schemas.microsoft.com/office/drawing/2010/main">
        <mc:Choice Requires="a14">
          <p:sp>
            <p:nvSpPr>
              <p:cNvPr id="26" name="Google Shape;219;p33"/>
              <p:cNvSpPr txBox="1">
                <a:spLocks noGrp="1"/>
              </p:cNvSpPr>
              <p:nvPr>
                <p:ph type="body" idx="1"/>
              </p:nvPr>
            </p:nvSpPr>
            <p:spPr>
              <a:xfrm>
                <a:off x="442348" y="998805"/>
                <a:ext cx="6989583" cy="5240070"/>
              </a:xfrm>
              <a:prstGeom prst="rect">
                <a:avLst/>
              </a:prstGeom>
              <a:noFill/>
              <a:ln>
                <a:noFill/>
              </a:ln>
            </p:spPr>
            <p:txBody>
              <a:bodyPr spcFirstLastPara="1" wrap="square" lIns="121900" tIns="60925" rIns="121900" bIns="60925" anchor="t" anchorCtr="0">
                <a:noAutofit/>
              </a:bodyPr>
              <a:lstStyle/>
              <a:p>
                <a:pPr marL="342900" indent="-342900">
                  <a:buFont typeface="Arial" panose="020B0604020202020204" pitchFamily="34" charset="0"/>
                  <a:buChar char="•"/>
                </a:pPr>
                <a:r>
                  <a:rPr lang="en-US" b="1" dirty="0"/>
                  <a:t>Depositing of </a:t>
                </a:r>
                <a14:m>
                  <m:oMath xmlns:m="http://schemas.openxmlformats.org/officeDocument/2006/math">
                    <m:sSub>
                      <m:sSubPr>
                        <m:ctrlPr>
                          <a:rPr lang="en-US" sz="2000" b="1" i="1" smtClean="0">
                            <a:latin typeface="Cambria Math" panose="02040503050406030204" pitchFamily="18" charset="0"/>
                          </a:rPr>
                        </m:ctrlPr>
                      </m:sSubPr>
                      <m:e>
                        <m:r>
                          <a:rPr lang="en-US" sz="2000" b="1" i="0">
                            <a:latin typeface="Cambria Math" panose="02040503050406030204" pitchFamily="18" charset="0"/>
                          </a:rPr>
                          <m:t>𝐒𝐢</m:t>
                        </m:r>
                      </m:e>
                      <m:sub>
                        <m:r>
                          <a:rPr lang="en-US" sz="2000" b="1" i="0">
                            <a:latin typeface="Cambria Math" panose="02040503050406030204" pitchFamily="18" charset="0"/>
                          </a:rPr>
                          <m:t>𝟑</m:t>
                        </m:r>
                      </m:sub>
                    </m:sSub>
                    <m:sSub>
                      <m:sSubPr>
                        <m:ctrlPr>
                          <a:rPr lang="en-US" sz="2000" b="1" i="1">
                            <a:latin typeface="Cambria Math" panose="02040503050406030204" pitchFamily="18" charset="0"/>
                          </a:rPr>
                        </m:ctrlPr>
                      </m:sSubPr>
                      <m:e>
                        <m:r>
                          <a:rPr lang="en-US" sz="2000" b="1" i="0">
                            <a:latin typeface="Cambria Math" panose="02040503050406030204" pitchFamily="18" charset="0"/>
                          </a:rPr>
                          <m:t>𝐍</m:t>
                        </m:r>
                      </m:e>
                      <m:sub>
                        <m:r>
                          <a:rPr lang="en-US" sz="2000" b="1" i="0">
                            <a:latin typeface="Cambria Math" panose="02040503050406030204" pitchFamily="18" charset="0"/>
                          </a:rPr>
                          <m:t>𝟒</m:t>
                        </m:r>
                      </m:sub>
                    </m:sSub>
                  </m:oMath>
                </a14:m>
                <a:r>
                  <a:rPr lang="en-US" b="1" dirty="0"/>
                  <a:t> with LPCVD. </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b="1" dirty="0"/>
                  <a:t>Anneal film at 1200 °C with argon atmosphere           </a:t>
                </a:r>
              </a:p>
              <a:p>
                <a:pPr marL="457200" lvl="1" indent="0"/>
                <a:r>
                  <a:rPr lang="en-US" b="1" dirty="0"/>
                  <a:t>   Drive out defects of bonded hydrogen                   </a:t>
                </a:r>
              </a:p>
              <a:p>
                <a:pPr marL="457200" lvl="1" indent="0"/>
                <a:r>
                  <a:rPr lang="en-US" b="1" dirty="0"/>
                  <a:t>   Improve quality of films</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b="1" dirty="0"/>
                  <a:t>Subsequent </a:t>
                </a:r>
                <a14:m>
                  <m:oMath xmlns:m="http://schemas.openxmlformats.org/officeDocument/2006/math">
                    <m:sSub>
                      <m:sSubPr>
                        <m:ctrlPr>
                          <a:rPr lang="en-US" sz="2000" b="1" i="1" smtClean="0">
                            <a:latin typeface="Cambria Math" panose="02040503050406030204" pitchFamily="18" charset="0"/>
                          </a:rPr>
                        </m:ctrlPr>
                      </m:sSubPr>
                      <m:e>
                        <m:r>
                          <a:rPr lang="en-US" sz="2000" b="1" i="0">
                            <a:latin typeface="Cambria Math" panose="02040503050406030204" pitchFamily="18" charset="0"/>
                          </a:rPr>
                          <m:t>𝐒𝐢</m:t>
                        </m:r>
                      </m:e>
                      <m:sub>
                        <m:r>
                          <a:rPr lang="en-US" sz="2000" b="1" i="0">
                            <a:latin typeface="Cambria Math" panose="02040503050406030204" pitchFamily="18" charset="0"/>
                          </a:rPr>
                          <m:t>𝟑</m:t>
                        </m:r>
                      </m:sub>
                    </m:sSub>
                    <m:sSub>
                      <m:sSubPr>
                        <m:ctrlPr>
                          <a:rPr lang="en-US" sz="2000" b="1" i="1">
                            <a:latin typeface="Cambria Math" panose="02040503050406030204" pitchFamily="18" charset="0"/>
                          </a:rPr>
                        </m:ctrlPr>
                      </m:sSubPr>
                      <m:e>
                        <m:r>
                          <a:rPr lang="en-US" sz="2000" b="1" i="0">
                            <a:latin typeface="Cambria Math" panose="02040503050406030204" pitchFamily="18" charset="0"/>
                          </a:rPr>
                          <m:t>𝐍</m:t>
                        </m:r>
                      </m:e>
                      <m:sub>
                        <m:r>
                          <a:rPr lang="en-US" sz="2000" b="1" i="0">
                            <a:latin typeface="Cambria Math" panose="02040503050406030204" pitchFamily="18" charset="0"/>
                          </a:rPr>
                          <m:t>𝟒</m:t>
                        </m:r>
                      </m:sub>
                    </m:sSub>
                  </m:oMath>
                </a14:m>
                <a:r>
                  <a:rPr lang="en-US" sz="2000" b="1" dirty="0"/>
                  <a:t> </a:t>
                </a:r>
                <a:r>
                  <a:rPr lang="en-US" b="1" dirty="0"/>
                  <a:t>layer deposition to develop film thickness.</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b="1" dirty="0"/>
                  <a:t>Multilayer deposition </a:t>
                </a:r>
              </a:p>
              <a:p>
                <a:pPr marL="457200" lvl="1" indent="0"/>
                <a:r>
                  <a:rPr lang="en-US" b="1" dirty="0"/>
                  <a:t> Uniform film thickness with consistent device    </a:t>
                </a:r>
              </a:p>
              <a:p>
                <a:pPr marL="457200" lvl="1" indent="0">
                  <a:buNone/>
                </a:pPr>
                <a:r>
                  <a:rPr lang="en-US" b="1" dirty="0"/>
                  <a:t>   operation.</a:t>
                </a:r>
              </a:p>
              <a:p>
                <a:pPr marL="342900" indent="-342900">
                  <a:buFont typeface="Arial" panose="020B0604020202020204" pitchFamily="34" charset="0"/>
                  <a:buChar char="•"/>
                </a:pPr>
                <a:endParaRPr lang="en-US" dirty="0"/>
              </a:p>
            </p:txBody>
          </p:sp>
        </mc:Choice>
        <mc:Fallback xmlns="">
          <p:sp>
            <p:nvSpPr>
              <p:cNvPr id="26" name="Google Shape;219;p33"/>
              <p:cNvSpPr txBox="1">
                <a:spLocks noGrp="1" noRot="1" noChangeAspect="1" noMove="1" noResize="1" noEditPoints="1" noAdjustHandles="1" noChangeArrowheads="1" noChangeShapeType="1" noTextEdit="1"/>
              </p:cNvSpPr>
              <p:nvPr>
                <p:ph type="body" idx="1"/>
              </p:nvPr>
            </p:nvSpPr>
            <p:spPr>
              <a:xfrm>
                <a:off x="442348" y="998805"/>
                <a:ext cx="6989583" cy="5240070"/>
              </a:xfrm>
              <a:prstGeom prst="rect">
                <a:avLst/>
              </a:prstGeom>
              <a:blipFill>
                <a:blip r:embed="rId3"/>
                <a:stretch>
                  <a:fillRect l="-262"/>
                </a:stretch>
              </a:blipFill>
              <a:ln>
                <a:no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32855BD0-87FB-42ED-A5E3-B86E23D5D84C}"/>
              </a:ext>
            </a:extLst>
          </p:cNvPr>
          <p:cNvPicPr>
            <a:picLocks noChangeAspect="1"/>
          </p:cNvPicPr>
          <p:nvPr/>
        </p:nvPicPr>
        <p:blipFill>
          <a:blip r:embed="rId4"/>
          <a:stretch>
            <a:fillRect/>
          </a:stretch>
        </p:blipFill>
        <p:spPr>
          <a:xfrm>
            <a:off x="7560995" y="448011"/>
            <a:ext cx="3323881" cy="2223641"/>
          </a:xfrm>
          <a:prstGeom prst="rect">
            <a:avLst/>
          </a:prstGeom>
        </p:spPr>
      </p:pic>
      <p:pic>
        <p:nvPicPr>
          <p:cNvPr id="7" name="Picture 6">
            <a:extLst>
              <a:ext uri="{FF2B5EF4-FFF2-40B4-BE49-F238E27FC236}">
                <a16:creationId xmlns:a16="http://schemas.microsoft.com/office/drawing/2014/main" id="{C0414B5E-4A57-4891-A84E-4881817C3B5E}"/>
              </a:ext>
            </a:extLst>
          </p:cNvPr>
          <p:cNvPicPr>
            <a:picLocks noChangeAspect="1"/>
          </p:cNvPicPr>
          <p:nvPr/>
        </p:nvPicPr>
        <p:blipFill>
          <a:blip r:embed="rId5"/>
          <a:stretch>
            <a:fillRect/>
          </a:stretch>
        </p:blipFill>
        <p:spPr>
          <a:xfrm>
            <a:off x="7560995" y="3399166"/>
            <a:ext cx="3323881" cy="2242481"/>
          </a:xfrm>
          <a:prstGeom prst="rect">
            <a:avLst/>
          </a:prstGeom>
        </p:spPr>
      </p:pic>
      <p:sp>
        <p:nvSpPr>
          <p:cNvPr id="9" name="Arrow: Down 8">
            <a:extLst>
              <a:ext uri="{FF2B5EF4-FFF2-40B4-BE49-F238E27FC236}">
                <a16:creationId xmlns:a16="http://schemas.microsoft.com/office/drawing/2014/main" id="{1743C0DB-3C31-40A9-B497-1666F971C04E}"/>
              </a:ext>
            </a:extLst>
          </p:cNvPr>
          <p:cNvSpPr/>
          <p:nvPr/>
        </p:nvSpPr>
        <p:spPr>
          <a:xfrm>
            <a:off x="9029700" y="2776155"/>
            <a:ext cx="448408" cy="56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50B7BB1-BCBA-45DF-9DDC-C993140A747E}"/>
              </a:ext>
            </a:extLst>
          </p:cNvPr>
          <p:cNvSpPr txBox="1"/>
          <p:nvPr/>
        </p:nvSpPr>
        <p:spPr>
          <a:xfrm>
            <a:off x="8574146" y="5603921"/>
            <a:ext cx="1297577" cy="584775"/>
          </a:xfrm>
          <a:prstGeom prst="rect">
            <a:avLst/>
          </a:prstGeom>
          <a:noFill/>
        </p:spPr>
        <p:txBody>
          <a:bodyPr wrap="square" rtlCol="0">
            <a:spAutoFit/>
          </a:bodyPr>
          <a:lstStyle/>
          <a:p>
            <a:r>
              <a:rPr lang="en-US" sz="1600" b="1" dirty="0">
                <a:latin typeface="Open Sans" panose="020B0606030504020204" pitchFamily="34" charset="0"/>
                <a:ea typeface="Open Sans" panose="020B0606030504020204" pitchFamily="34" charset="0"/>
                <a:cs typeface="Open Sans" panose="020B0606030504020204" pitchFamily="34" charset="0"/>
              </a:rPr>
              <a:t>Annealing</a:t>
            </a:r>
          </a:p>
          <a:p>
            <a:endParaRPr lang="en-US" sz="16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id="{54B082FC-151D-48D8-8E50-E16B767D582D}"/>
              </a:ext>
            </a:extLst>
          </p:cNvPr>
          <p:cNvSpPr txBox="1"/>
          <p:nvPr/>
        </p:nvSpPr>
        <p:spPr>
          <a:xfrm>
            <a:off x="8742233" y="184631"/>
            <a:ext cx="1297577" cy="584775"/>
          </a:xfrm>
          <a:prstGeom prst="rect">
            <a:avLst/>
          </a:prstGeom>
          <a:noFill/>
        </p:spPr>
        <p:txBody>
          <a:bodyPr wrap="square" rtlCol="0">
            <a:spAutoFit/>
          </a:bodyPr>
          <a:lstStyle/>
          <a:p>
            <a:r>
              <a:rPr lang="en-US" sz="1600" b="1" dirty="0">
                <a:latin typeface="Open Sans" panose="020B0606030504020204" pitchFamily="34" charset="0"/>
                <a:ea typeface="Open Sans" panose="020B0606030504020204" pitchFamily="34" charset="0"/>
                <a:cs typeface="Open Sans" panose="020B0606030504020204" pitchFamily="34" charset="0"/>
              </a:rPr>
              <a:t>Deposition</a:t>
            </a:r>
          </a:p>
          <a:p>
            <a:endParaRPr lang="en-US" sz="1600" b="1"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64426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3"/>
          <p:cNvSpPr txBox="1">
            <a:spLocks noGrp="1"/>
          </p:cNvSpPr>
          <p:nvPr>
            <p:ph type="title"/>
          </p:nvPr>
        </p:nvSpPr>
        <p:spPr>
          <a:xfrm>
            <a:off x="293860" y="184631"/>
            <a:ext cx="11455791" cy="814174"/>
          </a:xfrm>
          <a:prstGeom prst="rect">
            <a:avLst/>
          </a:prstGeom>
          <a:noFill/>
          <a:ln>
            <a:noFill/>
          </a:ln>
        </p:spPr>
        <p:txBody>
          <a:bodyPr spcFirstLastPara="1" wrap="square" lIns="121900" tIns="60925" rIns="121900" bIns="60925" anchor="t" anchorCtr="0">
            <a:noAutofit/>
          </a:bodyPr>
          <a:lstStyle/>
          <a:p>
            <a:pPr lvl="0"/>
            <a:r>
              <a:rPr lang="en-US" sz="4300" dirty="0">
                <a:solidFill>
                  <a:schemeClr val="accent1"/>
                </a:solidFill>
              </a:rPr>
              <a:t>Deposition process flow</a:t>
            </a:r>
            <a:endParaRPr sz="1900" dirty="0"/>
          </a:p>
        </p:txBody>
      </p:sp>
      <p:pic>
        <p:nvPicPr>
          <p:cNvPr id="4" name="Main graphic">
            <a:extLst>
              <a:ext uri="{FF2B5EF4-FFF2-40B4-BE49-F238E27FC236}">
                <a16:creationId xmlns:a16="http://schemas.microsoft.com/office/drawing/2014/main" id="{719B7F30-9C56-4A12-9B6C-F67310AE8BCC}"/>
              </a:ext>
            </a:extLst>
          </p:cNvPr>
          <p:cNvPicPr/>
          <p:nvPr/>
        </p:nvPicPr>
        <p:blipFill>
          <a:blip r:embed="rId3"/>
          <a:stretch/>
        </p:blipFill>
        <p:spPr>
          <a:xfrm>
            <a:off x="157292" y="1442766"/>
            <a:ext cx="11877415" cy="4394110"/>
          </a:xfrm>
          <a:prstGeom prst="rect">
            <a:avLst/>
          </a:prstGeom>
          <a:ln>
            <a:noFill/>
          </a:ln>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AD8E4D2-E800-409F-9B7C-D04E870DA639}"/>
                  </a:ext>
                </a:extLst>
              </p:cNvPr>
              <p:cNvSpPr txBox="1"/>
              <p:nvPr/>
            </p:nvSpPr>
            <p:spPr>
              <a:xfrm>
                <a:off x="3058863" y="1016465"/>
                <a:ext cx="3473822" cy="332912"/>
              </a:xfrm>
              <a:prstGeom prst="rect">
                <a:avLst/>
              </a:prstGeom>
              <a:noFill/>
            </p:spPr>
            <p:txBody>
              <a:bodyPr wrap="square" rtlCol="0">
                <a:spAutoFit/>
              </a:bodyPr>
              <a:lstStyle/>
              <a:p>
                <a:r>
                  <a:rPr lang="en-US" b="1" dirty="0"/>
                  <a:t>Depositing </a:t>
                </a:r>
                <a14:m>
                  <m:oMath xmlns:m="http://schemas.openxmlformats.org/officeDocument/2006/math">
                    <m:sSub>
                      <m:sSubPr>
                        <m:ctrlPr>
                          <a:rPr lang="en-US" sz="1600" b="1" i="1" smtClean="0">
                            <a:latin typeface="Cambria Math" panose="02040503050406030204" pitchFamily="18" charset="0"/>
                          </a:rPr>
                        </m:ctrlPr>
                      </m:sSubPr>
                      <m:e>
                        <m:r>
                          <a:rPr lang="en-US" sz="1600" b="1" i="0">
                            <a:latin typeface="Cambria Math" panose="02040503050406030204" pitchFamily="18" charset="0"/>
                          </a:rPr>
                          <m:t>𝐒𝐢</m:t>
                        </m:r>
                      </m:e>
                      <m:sub>
                        <m:r>
                          <a:rPr lang="en-US" sz="1600" b="1" i="0">
                            <a:latin typeface="Cambria Math" panose="02040503050406030204" pitchFamily="18" charset="0"/>
                          </a:rPr>
                          <m:t>𝟑</m:t>
                        </m:r>
                      </m:sub>
                    </m:sSub>
                    <m:sSub>
                      <m:sSubPr>
                        <m:ctrlPr>
                          <a:rPr lang="en-US" sz="1600" b="1" i="1">
                            <a:latin typeface="Cambria Math" panose="02040503050406030204" pitchFamily="18" charset="0"/>
                          </a:rPr>
                        </m:ctrlPr>
                      </m:sSubPr>
                      <m:e>
                        <m:r>
                          <a:rPr lang="en-US" sz="1600" b="1" i="0">
                            <a:latin typeface="Cambria Math" panose="02040503050406030204" pitchFamily="18" charset="0"/>
                          </a:rPr>
                          <m:t>𝐍</m:t>
                        </m:r>
                      </m:e>
                      <m:sub>
                        <m:r>
                          <a:rPr lang="en-US" sz="1600" b="1" i="0">
                            <a:latin typeface="Cambria Math" panose="02040503050406030204" pitchFamily="18" charset="0"/>
                          </a:rPr>
                          <m:t>𝟒</m:t>
                        </m:r>
                      </m:sub>
                    </m:sSub>
                  </m:oMath>
                </a14:m>
                <a:r>
                  <a:rPr lang="en-US" b="1" dirty="0"/>
                  <a:t> First layer </a:t>
                </a:r>
                <a:r>
                  <a:rPr lang="en-US" b="1" dirty="0">
                    <a:sym typeface="Wingdings" panose="05000000000000000000" pitchFamily="2" charset="2"/>
                  </a:rPr>
                  <a:t> </a:t>
                </a:r>
                <a:r>
                  <a:rPr lang="en-US" b="1" dirty="0"/>
                  <a:t>LPCVD</a:t>
                </a:r>
              </a:p>
            </p:txBody>
          </p:sp>
        </mc:Choice>
        <mc:Fallback xmlns="">
          <p:sp>
            <p:nvSpPr>
              <p:cNvPr id="6" name="TextBox 5">
                <a:extLst>
                  <a:ext uri="{FF2B5EF4-FFF2-40B4-BE49-F238E27FC236}">
                    <a16:creationId xmlns:a16="http://schemas.microsoft.com/office/drawing/2014/main" id="{DAD8E4D2-E800-409F-9B7C-D04E870DA639}"/>
                  </a:ext>
                </a:extLst>
              </p:cNvPr>
              <p:cNvSpPr txBox="1">
                <a:spLocks noRot="1" noChangeAspect="1" noMove="1" noResize="1" noEditPoints="1" noAdjustHandles="1" noChangeArrowheads="1" noChangeShapeType="1" noTextEdit="1"/>
              </p:cNvSpPr>
              <p:nvPr/>
            </p:nvSpPr>
            <p:spPr>
              <a:xfrm>
                <a:off x="3058863" y="1016465"/>
                <a:ext cx="3473822" cy="332912"/>
              </a:xfrm>
              <a:prstGeom prst="rect">
                <a:avLst/>
              </a:prstGeom>
              <a:blipFill>
                <a:blip r:embed="rId4"/>
                <a:stretch>
                  <a:fillRect l="-526" b="-18519"/>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70F522D-B11C-4D50-B487-B6A8BA8E3B45}"/>
              </a:ext>
            </a:extLst>
          </p:cNvPr>
          <p:cNvSpPr txBox="1"/>
          <p:nvPr/>
        </p:nvSpPr>
        <p:spPr>
          <a:xfrm>
            <a:off x="6965310" y="1007188"/>
            <a:ext cx="1057047" cy="307777"/>
          </a:xfrm>
          <a:prstGeom prst="rect">
            <a:avLst/>
          </a:prstGeom>
          <a:noFill/>
        </p:spPr>
        <p:txBody>
          <a:bodyPr wrap="square" rtlCol="0">
            <a:spAutoFit/>
          </a:bodyPr>
          <a:lstStyle/>
          <a:p>
            <a:r>
              <a:rPr lang="en-US" b="1" dirty="0"/>
              <a:t>Annealing</a:t>
            </a:r>
          </a:p>
        </p:txBody>
      </p:sp>
      <p:sp>
        <p:nvSpPr>
          <p:cNvPr id="10" name="TextBox 9">
            <a:extLst>
              <a:ext uri="{FF2B5EF4-FFF2-40B4-BE49-F238E27FC236}">
                <a16:creationId xmlns:a16="http://schemas.microsoft.com/office/drawing/2014/main" id="{516113FD-6457-4100-9F1B-AACC8D73596F}"/>
              </a:ext>
            </a:extLst>
          </p:cNvPr>
          <p:cNvSpPr txBox="1"/>
          <p:nvPr/>
        </p:nvSpPr>
        <p:spPr>
          <a:xfrm>
            <a:off x="442349" y="1007188"/>
            <a:ext cx="2869223" cy="523220"/>
          </a:xfrm>
          <a:prstGeom prst="rect">
            <a:avLst/>
          </a:prstGeom>
          <a:noFill/>
        </p:spPr>
        <p:txBody>
          <a:bodyPr wrap="square" rtlCol="0">
            <a:spAutoFit/>
          </a:bodyPr>
          <a:lstStyle/>
          <a:p>
            <a:r>
              <a:rPr lang="en-US" b="1" dirty="0"/>
              <a:t>Trench formation Thermal</a:t>
            </a:r>
            <a:r>
              <a:rPr lang="en-US" sz="1400" i="1" spc="-1" baseline="-25000" dirty="0">
                <a:solidFill>
                  <a:srgbClr val="000000"/>
                </a:solidFill>
                <a:latin typeface="Arial"/>
              </a:rPr>
              <a:t> </a:t>
            </a:r>
            <a:r>
              <a:rPr lang="en-US" b="1" dirty="0"/>
              <a:t>oxidation</a:t>
            </a:r>
          </a:p>
        </p:txBody>
      </p:sp>
      <p:sp>
        <p:nvSpPr>
          <p:cNvPr id="11" name="TextBox 10">
            <a:extLst>
              <a:ext uri="{FF2B5EF4-FFF2-40B4-BE49-F238E27FC236}">
                <a16:creationId xmlns:a16="http://schemas.microsoft.com/office/drawing/2014/main" id="{953CAD13-FC73-4118-B565-FEFED8D2E547}"/>
              </a:ext>
            </a:extLst>
          </p:cNvPr>
          <p:cNvSpPr txBox="1"/>
          <p:nvPr/>
        </p:nvSpPr>
        <p:spPr>
          <a:xfrm>
            <a:off x="5856057" y="5757089"/>
            <a:ext cx="3746499" cy="307777"/>
          </a:xfrm>
          <a:prstGeom prst="rect">
            <a:avLst/>
          </a:prstGeom>
          <a:noFill/>
        </p:spPr>
        <p:txBody>
          <a:bodyPr wrap="square" rtlCol="0">
            <a:spAutoFit/>
          </a:bodyPr>
          <a:lstStyle/>
          <a:p>
            <a:r>
              <a:rPr lang="en-US" b="1" dirty="0"/>
              <a:t>Depositing Si3N4 Second layer </a:t>
            </a:r>
            <a:r>
              <a:rPr lang="en-US" b="1" dirty="0">
                <a:sym typeface="Wingdings" panose="05000000000000000000" pitchFamily="2" charset="2"/>
              </a:rPr>
              <a:t> </a:t>
            </a:r>
            <a:r>
              <a:rPr lang="en-US" b="1" dirty="0"/>
              <a:t>LPCVD</a:t>
            </a:r>
          </a:p>
        </p:txBody>
      </p:sp>
      <p:sp>
        <p:nvSpPr>
          <p:cNvPr id="12" name="TextBox 11">
            <a:extLst>
              <a:ext uri="{FF2B5EF4-FFF2-40B4-BE49-F238E27FC236}">
                <a16:creationId xmlns:a16="http://schemas.microsoft.com/office/drawing/2014/main" id="{EF5AF4E2-9AB1-4B28-8A4E-28D3102664CD}"/>
              </a:ext>
            </a:extLst>
          </p:cNvPr>
          <p:cNvSpPr txBox="1"/>
          <p:nvPr/>
        </p:nvSpPr>
        <p:spPr>
          <a:xfrm>
            <a:off x="3983296" y="5757089"/>
            <a:ext cx="1116242" cy="307777"/>
          </a:xfrm>
          <a:prstGeom prst="rect">
            <a:avLst/>
          </a:prstGeom>
          <a:noFill/>
        </p:spPr>
        <p:txBody>
          <a:bodyPr wrap="square" rtlCol="0">
            <a:spAutoFit/>
          </a:bodyPr>
          <a:lstStyle/>
          <a:p>
            <a:r>
              <a:rPr lang="en-US" b="1" dirty="0"/>
              <a:t>Annealing</a:t>
            </a:r>
          </a:p>
        </p:txBody>
      </p:sp>
      <p:sp>
        <p:nvSpPr>
          <p:cNvPr id="15" name="TextBox 14">
            <a:extLst>
              <a:ext uri="{FF2B5EF4-FFF2-40B4-BE49-F238E27FC236}">
                <a16:creationId xmlns:a16="http://schemas.microsoft.com/office/drawing/2014/main" id="{E3200B54-5DE0-40B7-A434-4DFD89FD96D6}"/>
              </a:ext>
            </a:extLst>
          </p:cNvPr>
          <p:cNvSpPr txBox="1"/>
          <p:nvPr/>
        </p:nvSpPr>
        <p:spPr>
          <a:xfrm>
            <a:off x="84510" y="5749233"/>
            <a:ext cx="3746499" cy="307777"/>
          </a:xfrm>
          <a:prstGeom prst="rect">
            <a:avLst/>
          </a:prstGeom>
          <a:noFill/>
        </p:spPr>
        <p:txBody>
          <a:bodyPr wrap="square" rtlCol="0">
            <a:spAutoFit/>
          </a:bodyPr>
          <a:lstStyle/>
          <a:p>
            <a:r>
              <a:rPr lang="en-US" b="1" dirty="0"/>
              <a:t>Depositing Si3N4 Third layer </a:t>
            </a:r>
            <a:r>
              <a:rPr lang="en-US" b="1" dirty="0">
                <a:sym typeface="Wingdings" panose="05000000000000000000" pitchFamily="2" charset="2"/>
              </a:rPr>
              <a:t> </a:t>
            </a:r>
            <a:r>
              <a:rPr lang="en-US" b="1" dirty="0"/>
              <a:t>LPCVD</a:t>
            </a:r>
          </a:p>
        </p:txBody>
      </p:sp>
    </p:spTree>
    <p:extLst>
      <p:ext uri="{BB962C8B-B14F-4D97-AF65-F5344CB8AC3E}">
        <p14:creationId xmlns:p14="http://schemas.microsoft.com/office/powerpoint/2010/main" val="336961426"/>
      </p:ext>
    </p:extLst>
  </p:cSld>
  <p:clrMapOvr>
    <a:masterClrMapping/>
  </p:clrMapOvr>
</p:sld>
</file>

<file path=ppt/theme/theme1.xml><?xml version="1.0" encoding="utf-8"?>
<a:theme xmlns:a="http://schemas.openxmlformats.org/drawingml/2006/main" name="CMU PPT Theme">
  <a:themeElements>
    <a:clrScheme name="Custom 1">
      <a:dk1>
        <a:srgbClr val="000000"/>
      </a:dk1>
      <a:lt1>
        <a:srgbClr val="FFFFFF"/>
      </a:lt1>
      <a:dk2>
        <a:srgbClr val="75787B"/>
      </a:dk2>
      <a:lt2>
        <a:srgbClr val="C8C9C7"/>
      </a:lt2>
      <a:accent1>
        <a:srgbClr val="BB0000"/>
      </a:accent1>
      <a:accent2>
        <a:srgbClr val="75787B"/>
      </a:accent2>
      <a:accent3>
        <a:srgbClr val="00833C"/>
      </a:accent3>
      <a:accent4>
        <a:srgbClr val="F2A900"/>
      </a:accent4>
      <a:accent5>
        <a:srgbClr val="002C71"/>
      </a:accent5>
      <a:accent6>
        <a:srgbClr val="C8C9C7"/>
      </a:accent6>
      <a:hlink>
        <a:srgbClr val="BB0000"/>
      </a:hlink>
      <a:folHlink>
        <a:srgbClr val="82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MU PPT Theme">
  <a:themeElements>
    <a:clrScheme name="Custom 1">
      <a:dk1>
        <a:srgbClr val="000000"/>
      </a:dk1>
      <a:lt1>
        <a:srgbClr val="FFFFFF"/>
      </a:lt1>
      <a:dk2>
        <a:srgbClr val="75787B"/>
      </a:dk2>
      <a:lt2>
        <a:srgbClr val="C8C9C7"/>
      </a:lt2>
      <a:accent1>
        <a:srgbClr val="BB0000"/>
      </a:accent1>
      <a:accent2>
        <a:srgbClr val="75787B"/>
      </a:accent2>
      <a:accent3>
        <a:srgbClr val="00833C"/>
      </a:accent3>
      <a:accent4>
        <a:srgbClr val="F2A900"/>
      </a:accent4>
      <a:accent5>
        <a:srgbClr val="002C71"/>
      </a:accent5>
      <a:accent6>
        <a:srgbClr val="C8C9C7"/>
      </a:accent6>
      <a:hlink>
        <a:srgbClr val="BB0000"/>
      </a:hlink>
      <a:folHlink>
        <a:srgbClr val="82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20409</TotalTime>
  <Words>1290</Words>
  <Application>Microsoft Office PowerPoint</Application>
  <PresentationFormat>Widescreen</PresentationFormat>
  <Paragraphs>230</Paragraphs>
  <Slides>23</Slides>
  <Notes>22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23</vt:i4>
      </vt:variant>
    </vt:vector>
  </HeadingPairs>
  <TitlesOfParts>
    <vt:vector size="33" baseType="lpstr">
      <vt:lpstr>Open Sans Light</vt:lpstr>
      <vt:lpstr>Times New Roman</vt:lpstr>
      <vt:lpstr>Cambria Math</vt:lpstr>
      <vt:lpstr>Open Sans</vt:lpstr>
      <vt:lpstr>Wingdings</vt:lpstr>
      <vt:lpstr>Helvetica Neue Light</vt:lpstr>
      <vt:lpstr>Arial</vt:lpstr>
      <vt:lpstr>Times</vt:lpstr>
      <vt:lpstr>CMU PPT Theme</vt:lpstr>
      <vt:lpstr>CMU PPT Theme</vt:lpstr>
      <vt:lpstr>PowerPoint Presentation</vt:lpstr>
      <vt:lpstr>Content</vt:lpstr>
      <vt:lpstr>〖Si〗_3 N_4 waveguide devices</vt:lpstr>
      <vt:lpstr>Fabrication : 〖Si〗_3 N_4 waveguide</vt:lpstr>
      <vt:lpstr>Oxidation</vt:lpstr>
      <vt:lpstr>Oxidation Parameters</vt:lpstr>
      <vt:lpstr>Deposition - LPCVD parameters</vt:lpstr>
      <vt:lpstr>Deposition Process</vt:lpstr>
      <vt:lpstr>Deposition process flow</vt:lpstr>
      <vt:lpstr>Lithography – E-beam and parameters</vt:lpstr>
      <vt:lpstr>Lithography Process</vt:lpstr>
      <vt:lpstr>Etch Process and Parameters</vt:lpstr>
      <vt:lpstr>Cladding : Why LPCVD ?</vt:lpstr>
      <vt:lpstr>Cladding</vt:lpstr>
      <vt:lpstr>Etch Facet </vt:lpstr>
      <vt:lpstr>Etch Facet </vt:lpstr>
      <vt:lpstr>Waveguide performance : Quality factor</vt:lpstr>
      <vt:lpstr>Q improvement – Etch step</vt:lpstr>
      <vt:lpstr>Q improvement –Lithography step</vt:lpstr>
      <vt:lpstr>Q improvement –Lithography optimization</vt:lpstr>
      <vt:lpstr>Q improvement - fabrication optimization</vt:lpstr>
      <vt:lpstr>Q improvement - fabrication optimization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Alok Anand</dc:creator>
  <cp:lastModifiedBy>ALOK ANAND</cp:lastModifiedBy>
  <cp:revision>221</cp:revision>
  <dcterms:modified xsi:type="dcterms:W3CDTF">2022-05-10T00:55:12Z</dcterms:modified>
</cp:coreProperties>
</file>